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6" r:id="rId5"/>
    <p:sldMasterId id="2147483688" r:id="rId6"/>
  </p:sldMasterIdLst>
  <p:notesMasterIdLst>
    <p:notesMasterId r:id="rId59"/>
  </p:notesMasterIdLst>
  <p:sldIdLst>
    <p:sldId id="1619" r:id="rId7"/>
    <p:sldId id="262" r:id="rId8"/>
    <p:sldId id="263" r:id="rId9"/>
    <p:sldId id="264" r:id="rId10"/>
    <p:sldId id="265" r:id="rId11"/>
    <p:sldId id="266" r:id="rId12"/>
    <p:sldId id="1596" r:id="rId13"/>
    <p:sldId id="1507" r:id="rId14"/>
    <p:sldId id="1502" r:id="rId15"/>
    <p:sldId id="1506" r:id="rId16"/>
    <p:sldId id="1508" r:id="rId17"/>
    <p:sldId id="1509" r:id="rId18"/>
    <p:sldId id="1510" r:id="rId19"/>
    <p:sldId id="1511" r:id="rId20"/>
    <p:sldId id="1512" r:id="rId21"/>
    <p:sldId id="1514" r:id="rId22"/>
    <p:sldId id="1513" r:id="rId23"/>
    <p:sldId id="1515" r:id="rId24"/>
    <p:sldId id="1579" r:id="rId25"/>
    <p:sldId id="1550" r:id="rId26"/>
    <p:sldId id="1551" r:id="rId27"/>
    <p:sldId id="1555" r:id="rId28"/>
    <p:sldId id="1556" r:id="rId29"/>
    <p:sldId id="1625" r:id="rId30"/>
    <p:sldId id="1626" r:id="rId31"/>
    <p:sldId id="1561" r:id="rId32"/>
    <p:sldId id="1562" r:id="rId33"/>
    <p:sldId id="1566" r:id="rId34"/>
    <p:sldId id="1567" r:id="rId35"/>
    <p:sldId id="1571" r:id="rId36"/>
    <p:sldId id="1572" r:id="rId37"/>
    <p:sldId id="1576" r:id="rId38"/>
    <p:sldId id="1577" r:id="rId39"/>
    <p:sldId id="1608" r:id="rId40"/>
    <p:sldId id="1600" r:id="rId41"/>
    <p:sldId id="1611" r:id="rId42"/>
    <p:sldId id="1604" r:id="rId43"/>
    <p:sldId id="1617" r:id="rId44"/>
    <p:sldId id="1603" r:id="rId45"/>
    <p:sldId id="1586" r:id="rId46"/>
    <p:sldId id="1587" r:id="rId47"/>
    <p:sldId id="1520" r:id="rId48"/>
    <p:sldId id="261" r:id="rId49"/>
    <p:sldId id="258" r:id="rId50"/>
    <p:sldId id="257" r:id="rId51"/>
    <p:sldId id="260" r:id="rId52"/>
    <p:sldId id="1623" r:id="rId53"/>
    <p:sldId id="1588" r:id="rId54"/>
    <p:sldId id="1599" r:id="rId55"/>
    <p:sldId id="821" r:id="rId56"/>
    <p:sldId id="1618" r:id="rId57"/>
    <p:sldId id="1624" r:id="rId58"/>
  </p:sldIdLst>
  <p:sldSz cx="12192000" cy="6858000"/>
  <p:notesSz cx="6858000" cy="9144000"/>
  <p:defaultText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573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60400A-F1D0-A1CF-8986-2F25970BCDB7}" v="1762" dt="2020-03-02T14:34:00.584"/>
    <p1510:client id="{34132F8C-24D8-FA27-4776-1A6EF92105ED}" v="278" dt="2020-03-02T16:37:50.695"/>
    <p1510:client id="{41204D30-2F61-5029-8BC1-36C43B086DD3}" v="28" dt="2020-03-02T11:17:18.331"/>
    <p1510:client id="{AF34C1C6-8361-80D4-E99E-DAEAA00AE5B0}" v="41" dt="2020-03-02T15:05:39.116"/>
    <p1510:client id="{C5A03EFD-54A4-4865-893A-184B25130FA1}" v="48" dt="2020-03-02T09:39:50.136"/>
    <p1510:client id="{E5B8CBCD-FC85-984F-9BFF-B6861E1CEEC2}" v="45" dt="2020-03-02T15:18:43.171"/>
    <p1510:client id="{F550ABCE-C4B7-4AFC-8C73-236FF43548F0}" v="1" dt="2020-03-02T17:41:52.88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5" Type="http://schemas.openxmlformats.org/officeDocument/2006/relationships/slideMaster" Target="slideMasters/slideMaster2.xml"/><Relationship Id="rId61" Type="http://schemas.openxmlformats.org/officeDocument/2006/relationships/viewProps" Target="viewProps.xml"/><Relationship Id="rId19" Type="http://schemas.openxmlformats.org/officeDocument/2006/relationships/slide" Target="slides/slide1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microsoft.com/office/2016/11/relationships/changesInfo" Target="changesInfos/changesInfo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notesMaster" Target="notesMasters/notesMaster1.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3.xml"/><Relationship Id="rId13" Type="http://schemas.openxmlformats.org/officeDocument/2006/relationships/slide" Target="slides/slide7.xml"/><Relationship Id="rId18" Type="http://schemas.openxmlformats.org/officeDocument/2006/relationships/slide" Target="slides/slide12.xml"/><Relationship Id="rId39" Type="http://schemas.openxmlformats.org/officeDocument/2006/relationships/slide" Target="slides/slide3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Yoshi" userId="65555a71-bbd1-4055-80e6-d5bd0ef7ffb7" providerId="ADAL" clId="{C5A03EFD-54A4-4865-893A-184B25130FA1}"/>
    <pc:docChg chg="custSel modSld">
      <pc:chgData name="Yoshi" userId="65555a71-bbd1-4055-80e6-d5bd0ef7ffb7" providerId="ADAL" clId="{C5A03EFD-54A4-4865-893A-184B25130FA1}" dt="2020-03-02T09:45:58.969" v="196" actId="20577"/>
      <pc:docMkLst>
        <pc:docMk/>
      </pc:docMkLst>
      <pc:sldChg chg="modNotesTx">
        <pc:chgData name="Yoshi" userId="65555a71-bbd1-4055-80e6-d5bd0ef7ffb7" providerId="ADAL" clId="{C5A03EFD-54A4-4865-893A-184B25130FA1}" dt="2020-03-02T09:39:50.137" v="47" actId="20577"/>
        <pc:sldMkLst>
          <pc:docMk/>
          <pc:sldMk cId="3963278129" sldId="265"/>
        </pc:sldMkLst>
      </pc:sldChg>
      <pc:sldChg chg="modNotesTx">
        <pc:chgData name="Yoshi" userId="65555a71-bbd1-4055-80e6-d5bd0ef7ffb7" providerId="ADAL" clId="{C5A03EFD-54A4-4865-893A-184B25130FA1}" dt="2020-03-02T09:41:26.781" v="96" actId="20577"/>
        <pc:sldMkLst>
          <pc:docMk/>
          <pc:sldMk cId="2513022737" sldId="1513"/>
        </pc:sldMkLst>
      </pc:sldChg>
      <pc:sldChg chg="modNotesTx">
        <pc:chgData name="Yoshi" userId="65555a71-bbd1-4055-80e6-d5bd0ef7ffb7" providerId="ADAL" clId="{C5A03EFD-54A4-4865-893A-184B25130FA1}" dt="2020-03-02T09:45:58.969" v="196" actId="20577"/>
        <pc:sldMkLst>
          <pc:docMk/>
          <pc:sldMk cId="3040419831" sldId="1520"/>
        </pc:sldMkLst>
      </pc:sldChg>
      <pc:sldChg chg="modNotesTx">
        <pc:chgData name="Yoshi" userId="65555a71-bbd1-4055-80e6-d5bd0ef7ffb7" providerId="ADAL" clId="{C5A03EFD-54A4-4865-893A-184B25130FA1}" dt="2020-03-02T09:42:10.229" v="114" actId="20577"/>
        <pc:sldMkLst>
          <pc:docMk/>
          <pc:sldMk cId="1854793227" sldId="1579"/>
        </pc:sldMkLst>
      </pc:sldChg>
      <pc:sldChg chg="modNotesTx">
        <pc:chgData name="Yoshi" userId="65555a71-bbd1-4055-80e6-d5bd0ef7ffb7" providerId="ADAL" clId="{C5A03EFD-54A4-4865-893A-184B25130FA1}" dt="2020-03-02T09:45:26.533" v="153" actId="20577"/>
        <pc:sldMkLst>
          <pc:docMk/>
          <pc:sldMk cId="1299664165" sldId="1587"/>
        </pc:sldMkLst>
      </pc:sldChg>
    </pc:docChg>
  </pc:docChgLst>
  <pc:docChgLst>
    <pc:chgData name="Ben Morris" userId="e5234bb4-84e3-4029-8191-f55bfdf1f3a2" providerId="ADAL" clId="{F550ABCE-C4B7-4AFC-8C73-236FF43548F0}"/>
    <pc:docChg chg="undo custSel modSld">
      <pc:chgData name="Ben Morris" userId="e5234bb4-84e3-4029-8191-f55bfdf1f3a2" providerId="ADAL" clId="{F550ABCE-C4B7-4AFC-8C73-236FF43548F0}" dt="2020-03-02T17:41:52.886" v="322" actId="478"/>
      <pc:docMkLst>
        <pc:docMk/>
      </pc:docMkLst>
      <pc:sldChg chg="modSp">
        <pc:chgData name="Ben Morris" userId="e5234bb4-84e3-4029-8191-f55bfdf1f3a2" providerId="ADAL" clId="{F550ABCE-C4B7-4AFC-8C73-236FF43548F0}" dt="2020-02-14T12:16:50.418" v="319" actId="2711"/>
        <pc:sldMkLst>
          <pc:docMk/>
          <pc:sldMk cId="3226921394" sldId="257"/>
        </pc:sldMkLst>
        <pc:spChg chg="mod">
          <ac:chgData name="Ben Morris" userId="e5234bb4-84e3-4029-8191-f55bfdf1f3a2" providerId="ADAL" clId="{F550ABCE-C4B7-4AFC-8C73-236FF43548F0}" dt="2020-02-14T12:16:50.418" v="319" actId="2711"/>
          <ac:spMkLst>
            <pc:docMk/>
            <pc:sldMk cId="3226921394" sldId="257"/>
            <ac:spMk id="4" creationId="{1891E688-74C3-4753-850C-F93FFF90CCD5}"/>
          </ac:spMkLst>
        </pc:spChg>
      </pc:sldChg>
      <pc:sldChg chg="modSp">
        <pc:chgData name="Ben Morris" userId="e5234bb4-84e3-4029-8191-f55bfdf1f3a2" providerId="ADAL" clId="{F550ABCE-C4B7-4AFC-8C73-236FF43548F0}" dt="2020-02-14T13:11:05.384" v="321" actId="1076"/>
        <pc:sldMkLst>
          <pc:docMk/>
          <pc:sldMk cId="3076984913" sldId="258"/>
        </pc:sldMkLst>
        <pc:spChg chg="mod">
          <ac:chgData name="Ben Morris" userId="e5234bb4-84e3-4029-8191-f55bfdf1f3a2" providerId="ADAL" clId="{F550ABCE-C4B7-4AFC-8C73-236FF43548F0}" dt="2020-02-14T11:43:52.070" v="305" actId="20577"/>
          <ac:spMkLst>
            <pc:docMk/>
            <pc:sldMk cId="3076984913" sldId="258"/>
            <ac:spMk id="4" creationId="{BB7E5E52-266C-4B24-A352-B3058164A347}"/>
          </ac:spMkLst>
        </pc:spChg>
        <pc:picChg chg="mod">
          <ac:chgData name="Ben Morris" userId="e5234bb4-84e3-4029-8191-f55bfdf1f3a2" providerId="ADAL" clId="{F550ABCE-C4B7-4AFC-8C73-236FF43548F0}" dt="2020-02-14T13:11:05.384" v="321" actId="1076"/>
          <ac:picMkLst>
            <pc:docMk/>
            <pc:sldMk cId="3076984913" sldId="258"/>
            <ac:picMk id="8" creationId="{E9C2AEBA-1A34-EF44-A76E-B2D0FCB106FF}"/>
          </ac:picMkLst>
        </pc:picChg>
      </pc:sldChg>
      <pc:sldChg chg="modSp">
        <pc:chgData name="Ben Morris" userId="e5234bb4-84e3-4029-8191-f55bfdf1f3a2" providerId="ADAL" clId="{F550ABCE-C4B7-4AFC-8C73-236FF43548F0}" dt="2020-02-14T12:15:19.612" v="307" actId="27636"/>
        <pc:sldMkLst>
          <pc:docMk/>
          <pc:sldMk cId="2513022737" sldId="1513"/>
        </pc:sldMkLst>
        <pc:spChg chg="mod">
          <ac:chgData name="Ben Morris" userId="e5234bb4-84e3-4029-8191-f55bfdf1f3a2" providerId="ADAL" clId="{F550ABCE-C4B7-4AFC-8C73-236FF43548F0}" dt="2020-02-14T12:15:19.612" v="307" actId="27636"/>
          <ac:spMkLst>
            <pc:docMk/>
            <pc:sldMk cId="2513022737" sldId="1513"/>
            <ac:spMk id="3" creationId="{E9B571D7-7D8B-4EC4-B319-3EF829ED765C}"/>
          </ac:spMkLst>
        </pc:spChg>
      </pc:sldChg>
      <pc:sldChg chg="delSp">
        <pc:chgData name="Ben Morris" userId="e5234bb4-84e3-4029-8191-f55bfdf1f3a2" providerId="ADAL" clId="{F550ABCE-C4B7-4AFC-8C73-236FF43548F0}" dt="2020-03-02T17:41:52.886" v="322" actId="478"/>
        <pc:sldMkLst>
          <pc:docMk/>
          <pc:sldMk cId="929097923" sldId="1603"/>
        </pc:sldMkLst>
        <pc:picChg chg="del">
          <ac:chgData name="Ben Morris" userId="e5234bb4-84e3-4029-8191-f55bfdf1f3a2" providerId="ADAL" clId="{F550ABCE-C4B7-4AFC-8C73-236FF43548F0}" dt="2020-03-02T17:41:52.886" v="322" actId="478"/>
          <ac:picMkLst>
            <pc:docMk/>
            <pc:sldMk cId="929097923" sldId="1603"/>
            <ac:picMk id="6" creationId="{9DEC7013-D483-6C47-B52B-DA0BC598E07A}"/>
          </ac:picMkLst>
        </pc:picChg>
      </pc:sldChg>
      <pc:sldChg chg="modSp">
        <pc:chgData name="Ben Morris" userId="e5234bb4-84e3-4029-8191-f55bfdf1f3a2" providerId="ADAL" clId="{F550ABCE-C4B7-4AFC-8C73-236FF43548F0}" dt="2020-02-14T12:15:19.729" v="310" actId="27636"/>
        <pc:sldMkLst>
          <pc:docMk/>
          <pc:sldMk cId="1063546950" sldId="1604"/>
        </pc:sldMkLst>
        <pc:spChg chg="mod">
          <ac:chgData name="Ben Morris" userId="e5234bb4-84e3-4029-8191-f55bfdf1f3a2" providerId="ADAL" clId="{F550ABCE-C4B7-4AFC-8C73-236FF43548F0}" dt="2020-02-14T12:15:19.729" v="310" actId="27636"/>
          <ac:spMkLst>
            <pc:docMk/>
            <pc:sldMk cId="1063546950" sldId="1604"/>
            <ac:spMk id="7" creationId="{7B323DB4-4D51-4CF6-B0E8-E5A8FE5D73DD}"/>
          </ac:spMkLst>
        </pc:spChg>
      </pc:sldChg>
      <pc:sldChg chg="modSp">
        <pc:chgData name="Ben Morris" userId="e5234bb4-84e3-4029-8191-f55bfdf1f3a2" providerId="ADAL" clId="{F550ABCE-C4B7-4AFC-8C73-236FF43548F0}" dt="2020-02-14T12:15:19.662" v="308" actId="27636"/>
        <pc:sldMkLst>
          <pc:docMk/>
          <pc:sldMk cId="1954432629" sldId="1608"/>
        </pc:sldMkLst>
        <pc:spChg chg="mod">
          <ac:chgData name="Ben Morris" userId="e5234bb4-84e3-4029-8191-f55bfdf1f3a2" providerId="ADAL" clId="{F550ABCE-C4B7-4AFC-8C73-236FF43548F0}" dt="2020-02-14T12:15:19.662" v="308" actId="27636"/>
          <ac:spMkLst>
            <pc:docMk/>
            <pc:sldMk cId="1954432629" sldId="1608"/>
            <ac:spMk id="4" creationId="{66B37FF6-1C39-48B1-A6B9-10F909F9D5EE}"/>
          </ac:spMkLst>
        </pc:spChg>
      </pc:sldChg>
      <pc:sldChg chg="modSp">
        <pc:chgData name="Ben Morris" userId="e5234bb4-84e3-4029-8191-f55bfdf1f3a2" providerId="ADAL" clId="{F550ABCE-C4B7-4AFC-8C73-236FF43548F0}" dt="2020-02-14T12:15:19.696" v="309" actId="27636"/>
        <pc:sldMkLst>
          <pc:docMk/>
          <pc:sldMk cId="2909146861" sldId="1611"/>
        </pc:sldMkLst>
        <pc:spChg chg="mod">
          <ac:chgData name="Ben Morris" userId="e5234bb4-84e3-4029-8191-f55bfdf1f3a2" providerId="ADAL" clId="{F550ABCE-C4B7-4AFC-8C73-236FF43548F0}" dt="2020-02-14T12:15:19.696" v="309" actId="27636"/>
          <ac:spMkLst>
            <pc:docMk/>
            <pc:sldMk cId="2909146861" sldId="1611"/>
            <ac:spMk id="4" creationId="{66B37FF6-1C39-48B1-A6B9-10F909F9D5EE}"/>
          </ac:spMkLst>
        </pc:spChg>
      </pc:sldChg>
      <pc:sldChg chg="modSp">
        <pc:chgData name="Ben Morris" userId="e5234bb4-84e3-4029-8191-f55bfdf1f3a2" providerId="ADAL" clId="{F550ABCE-C4B7-4AFC-8C73-236FF43548F0}" dt="2020-02-14T12:15:19.768" v="311" actId="27636"/>
        <pc:sldMkLst>
          <pc:docMk/>
          <pc:sldMk cId="2329499404" sldId="1620"/>
        </pc:sldMkLst>
        <pc:spChg chg="mod">
          <ac:chgData name="Ben Morris" userId="e5234bb4-84e3-4029-8191-f55bfdf1f3a2" providerId="ADAL" clId="{F550ABCE-C4B7-4AFC-8C73-236FF43548F0}" dt="2020-02-14T12:15:19.768" v="311" actId="27636"/>
          <ac:spMkLst>
            <pc:docMk/>
            <pc:sldMk cId="2329499404" sldId="1620"/>
            <ac:spMk id="4" creationId="{66B37FF6-1C39-48B1-A6B9-10F909F9D5EE}"/>
          </ac:spMkLst>
        </pc:spChg>
      </pc:sldChg>
    </pc:docChg>
  </pc:docChgLst>
  <pc:docChgLst>
    <pc:chgData name="Amanda New" userId="S::amandanew@projectingsuccess.co.uk::3ea0b479-05da-4f91-8c0d-9aad9e4757e2" providerId="AD" clId="Web-{AF34C1C6-8361-80D4-E99E-DAEAA00AE5B0}"/>
    <pc:docChg chg="modSld">
      <pc:chgData name="Amanda New" userId="S::amandanew@projectingsuccess.co.uk::3ea0b479-05da-4f91-8c0d-9aad9e4757e2" providerId="AD" clId="Web-{AF34C1C6-8361-80D4-E99E-DAEAA00AE5B0}" dt="2020-03-02T15:05:39.022" v="38" actId="14100"/>
      <pc:docMkLst>
        <pc:docMk/>
      </pc:docMkLst>
      <pc:sldChg chg="addSp delSp modSp">
        <pc:chgData name="Amanda New" userId="S::amandanew@projectingsuccess.co.uk::3ea0b479-05da-4f91-8c0d-9aad9e4757e2" providerId="AD" clId="Web-{AF34C1C6-8361-80D4-E99E-DAEAA00AE5B0}" dt="2020-03-02T15:05:39.022" v="38" actId="14100"/>
        <pc:sldMkLst>
          <pc:docMk/>
          <pc:sldMk cId="3343092569" sldId="821"/>
        </pc:sldMkLst>
        <pc:spChg chg="add mod">
          <ac:chgData name="Amanda New" userId="S::amandanew@projectingsuccess.co.uk::3ea0b479-05da-4f91-8c0d-9aad9e4757e2" providerId="AD" clId="Web-{AF34C1C6-8361-80D4-E99E-DAEAA00AE5B0}" dt="2020-03-02T15:05:39.022" v="38" actId="14100"/>
          <ac:spMkLst>
            <pc:docMk/>
            <pc:sldMk cId="3343092569" sldId="821"/>
            <ac:spMk id="7" creationId="{F54BD1D1-5E29-422C-A431-3589D46740D4}"/>
          </ac:spMkLst>
        </pc:spChg>
        <pc:picChg chg="del">
          <ac:chgData name="Amanda New" userId="S::amandanew@projectingsuccess.co.uk::3ea0b479-05da-4f91-8c0d-9aad9e4757e2" providerId="AD" clId="Web-{AF34C1C6-8361-80D4-E99E-DAEAA00AE5B0}" dt="2020-03-02T15:03:36.491" v="25"/>
          <ac:picMkLst>
            <pc:docMk/>
            <pc:sldMk cId="3343092569" sldId="821"/>
            <ac:picMk id="2" creationId="{26C0F351-CB59-4BEA-8D9D-0D8E9242DCE3}"/>
          </ac:picMkLst>
        </pc:picChg>
        <pc:picChg chg="add mod">
          <ac:chgData name="Amanda New" userId="S::amandanew@projectingsuccess.co.uk::3ea0b479-05da-4f91-8c0d-9aad9e4757e2" providerId="AD" clId="Web-{AF34C1C6-8361-80D4-E99E-DAEAA00AE5B0}" dt="2020-03-02T15:04:03.475" v="29" actId="1076"/>
          <ac:picMkLst>
            <pc:docMk/>
            <pc:sldMk cId="3343092569" sldId="821"/>
            <ac:picMk id="4" creationId="{1D83750E-0A3F-46F4-BE5E-5B50C5CEB8B6}"/>
          </ac:picMkLst>
        </pc:picChg>
      </pc:sldChg>
      <pc:sldChg chg="addSp delSp modSp">
        <pc:chgData name="Amanda New" userId="S::amandanew@projectingsuccess.co.uk::3ea0b479-05da-4f91-8c0d-9aad9e4757e2" providerId="AD" clId="Web-{AF34C1C6-8361-80D4-E99E-DAEAA00AE5B0}" dt="2020-03-02T15:03:09.428" v="24" actId="1076"/>
        <pc:sldMkLst>
          <pc:docMk/>
          <pc:sldMk cId="791604792" sldId="1624"/>
        </pc:sldMkLst>
        <pc:graphicFrameChg chg="del">
          <ac:chgData name="Amanda New" userId="S::amandanew@projectingsuccess.co.uk::3ea0b479-05da-4f91-8c0d-9aad9e4757e2" providerId="AD" clId="Web-{AF34C1C6-8361-80D4-E99E-DAEAA00AE5B0}" dt="2020-03-02T15:01:42.084" v="0"/>
          <ac:graphicFrameMkLst>
            <pc:docMk/>
            <pc:sldMk cId="791604792" sldId="1624"/>
            <ac:graphicFrameMk id="4" creationId="{FDBC44F7-B4FF-E242-B419-04DA3BD52C6F}"/>
          </ac:graphicFrameMkLst>
        </pc:graphicFrameChg>
        <pc:graphicFrameChg chg="add">
          <ac:chgData name="Amanda New" userId="S::amandanew@projectingsuccess.co.uk::3ea0b479-05da-4f91-8c0d-9aad9e4757e2" providerId="AD" clId="Web-{AF34C1C6-8361-80D4-E99E-DAEAA00AE5B0}" dt="2020-03-02T15:01:54.912" v="11"/>
          <ac:graphicFrameMkLst>
            <pc:docMk/>
            <pc:sldMk cId="791604792" sldId="1624"/>
            <ac:graphicFrameMk id="6" creationId="{B83A884D-A939-4B71-88F7-34677F5571F3}"/>
          </ac:graphicFrameMkLst>
        </pc:graphicFrameChg>
        <pc:picChg chg="del">
          <ac:chgData name="Amanda New" userId="S::amandanew@projectingsuccess.co.uk::3ea0b479-05da-4f91-8c0d-9aad9e4757e2" providerId="AD" clId="Web-{AF34C1C6-8361-80D4-E99E-DAEAA00AE5B0}" dt="2020-03-02T15:01:46.522" v="5"/>
          <ac:picMkLst>
            <pc:docMk/>
            <pc:sldMk cId="791604792" sldId="1624"/>
            <ac:picMk id="2" creationId="{CA1F245F-CE6E-49EF-9175-971A77C34809}"/>
          </ac:picMkLst>
        </pc:picChg>
        <pc:picChg chg="del">
          <ac:chgData name="Amanda New" userId="S::amandanew@projectingsuccess.co.uk::3ea0b479-05da-4f91-8c0d-9aad9e4757e2" providerId="AD" clId="Web-{AF34C1C6-8361-80D4-E99E-DAEAA00AE5B0}" dt="2020-03-02T15:01:43.787" v="1"/>
          <ac:picMkLst>
            <pc:docMk/>
            <pc:sldMk cId="791604792" sldId="1624"/>
            <ac:picMk id="5" creationId="{AE95C382-14C9-4D41-B6A7-FB437694580A}"/>
          </ac:picMkLst>
        </pc:picChg>
        <pc:picChg chg="del">
          <ac:chgData name="Amanda New" userId="S::amandanew@projectingsuccess.co.uk::3ea0b479-05da-4f91-8c0d-9aad9e4757e2" providerId="AD" clId="Web-{AF34C1C6-8361-80D4-E99E-DAEAA00AE5B0}" dt="2020-03-02T15:01:47.991" v="7"/>
          <ac:picMkLst>
            <pc:docMk/>
            <pc:sldMk cId="791604792" sldId="1624"/>
            <ac:picMk id="7" creationId="{5B605FBF-FB0E-6B43-8050-502C9195F602}"/>
          </ac:picMkLst>
        </pc:picChg>
        <pc:picChg chg="del">
          <ac:chgData name="Amanda New" userId="S::amandanew@projectingsuccess.co.uk::3ea0b479-05da-4f91-8c0d-9aad9e4757e2" providerId="AD" clId="Web-{AF34C1C6-8361-80D4-E99E-DAEAA00AE5B0}" dt="2020-03-02T15:01:44.709" v="2"/>
          <ac:picMkLst>
            <pc:docMk/>
            <pc:sldMk cId="791604792" sldId="1624"/>
            <ac:picMk id="8" creationId="{CCAA48A0-C779-FD44-8306-00526788BE3C}"/>
          </ac:picMkLst>
        </pc:picChg>
        <pc:picChg chg="del">
          <ac:chgData name="Amanda New" userId="S::amandanew@projectingsuccess.co.uk::3ea0b479-05da-4f91-8c0d-9aad9e4757e2" providerId="AD" clId="Web-{AF34C1C6-8361-80D4-E99E-DAEAA00AE5B0}" dt="2020-03-02T15:01:45.350" v="3"/>
          <ac:picMkLst>
            <pc:docMk/>
            <pc:sldMk cId="791604792" sldId="1624"/>
            <ac:picMk id="9" creationId="{A5C8AF32-EF0D-D64A-ABDA-A70BF6F8F4A3}"/>
          </ac:picMkLst>
        </pc:picChg>
        <pc:picChg chg="del">
          <ac:chgData name="Amanda New" userId="S::amandanew@projectingsuccess.co.uk::3ea0b479-05da-4f91-8c0d-9aad9e4757e2" providerId="AD" clId="Web-{AF34C1C6-8361-80D4-E99E-DAEAA00AE5B0}" dt="2020-03-02T15:01:45.912" v="4"/>
          <ac:picMkLst>
            <pc:docMk/>
            <pc:sldMk cId="791604792" sldId="1624"/>
            <ac:picMk id="10" creationId="{74951DA2-4EF7-AB4D-9C81-0F71C4118890}"/>
          </ac:picMkLst>
        </pc:picChg>
        <pc:picChg chg="del">
          <ac:chgData name="Amanda New" userId="S::amandanew@projectingsuccess.co.uk::3ea0b479-05da-4f91-8c0d-9aad9e4757e2" providerId="AD" clId="Web-{AF34C1C6-8361-80D4-E99E-DAEAA00AE5B0}" dt="2020-03-02T15:01:48.881" v="8"/>
          <ac:picMkLst>
            <pc:docMk/>
            <pc:sldMk cId="791604792" sldId="1624"/>
            <ac:picMk id="11" creationId="{411E52D5-8816-BB49-A53C-00B43B027944}"/>
          </ac:picMkLst>
        </pc:picChg>
        <pc:picChg chg="add">
          <ac:chgData name="Amanda New" userId="S::amandanew@projectingsuccess.co.uk::3ea0b479-05da-4f91-8c0d-9aad9e4757e2" providerId="AD" clId="Web-{AF34C1C6-8361-80D4-E99E-DAEAA00AE5B0}" dt="2020-03-02T15:02:30.428" v="12"/>
          <ac:picMkLst>
            <pc:docMk/>
            <pc:sldMk cId="791604792" sldId="1624"/>
            <ac:picMk id="12" creationId="{103C7634-0AAD-4BEB-A264-B7B6E24BE07C}"/>
          </ac:picMkLst>
        </pc:picChg>
        <pc:picChg chg="del">
          <ac:chgData name="Amanda New" userId="S::amandanew@projectingsuccess.co.uk::3ea0b479-05da-4f91-8c0d-9aad9e4757e2" providerId="AD" clId="Web-{AF34C1C6-8361-80D4-E99E-DAEAA00AE5B0}" dt="2020-03-02T15:01:50.444" v="10"/>
          <ac:picMkLst>
            <pc:docMk/>
            <pc:sldMk cId="791604792" sldId="1624"/>
            <ac:picMk id="13" creationId="{75BAB7DD-B6F7-0C48-953C-F5A3487D10CF}"/>
          </ac:picMkLst>
        </pc:picChg>
        <pc:picChg chg="del">
          <ac:chgData name="Amanda New" userId="S::amandanew@projectingsuccess.co.uk::3ea0b479-05da-4f91-8c0d-9aad9e4757e2" providerId="AD" clId="Web-{AF34C1C6-8361-80D4-E99E-DAEAA00AE5B0}" dt="2020-03-02T15:01:49.553" v="9"/>
          <ac:picMkLst>
            <pc:docMk/>
            <pc:sldMk cId="791604792" sldId="1624"/>
            <ac:picMk id="14" creationId="{0440C2AC-0741-FA4B-A819-A8BC4EE30657}"/>
          </ac:picMkLst>
        </pc:picChg>
        <pc:picChg chg="del">
          <ac:chgData name="Amanda New" userId="S::amandanew@projectingsuccess.co.uk::3ea0b479-05da-4f91-8c0d-9aad9e4757e2" providerId="AD" clId="Web-{AF34C1C6-8361-80D4-E99E-DAEAA00AE5B0}" dt="2020-03-02T15:01:47.147" v="6"/>
          <ac:picMkLst>
            <pc:docMk/>
            <pc:sldMk cId="791604792" sldId="1624"/>
            <ac:picMk id="15" creationId="{DA647077-47D0-394C-9FA1-6AD2937857F7}"/>
          </ac:picMkLst>
        </pc:picChg>
        <pc:picChg chg="add">
          <ac:chgData name="Amanda New" userId="S::amandanew@projectingsuccess.co.uk::3ea0b479-05da-4f91-8c0d-9aad9e4757e2" providerId="AD" clId="Web-{AF34C1C6-8361-80D4-E99E-DAEAA00AE5B0}" dt="2020-03-02T15:02:30.444" v="13"/>
          <ac:picMkLst>
            <pc:docMk/>
            <pc:sldMk cId="791604792" sldId="1624"/>
            <ac:picMk id="19" creationId="{33057D8B-C816-440C-8488-C5684EEEA209}"/>
          </ac:picMkLst>
        </pc:picChg>
        <pc:picChg chg="add">
          <ac:chgData name="Amanda New" userId="S::amandanew@projectingsuccess.co.uk::3ea0b479-05da-4f91-8c0d-9aad9e4757e2" providerId="AD" clId="Web-{AF34C1C6-8361-80D4-E99E-DAEAA00AE5B0}" dt="2020-03-02T15:02:30.475" v="14"/>
          <ac:picMkLst>
            <pc:docMk/>
            <pc:sldMk cId="791604792" sldId="1624"/>
            <ac:picMk id="21" creationId="{42619B24-8C67-48D1-9EA0-E208AB521616}"/>
          </ac:picMkLst>
        </pc:picChg>
        <pc:picChg chg="add">
          <ac:chgData name="Amanda New" userId="S::amandanew@projectingsuccess.co.uk::3ea0b479-05da-4f91-8c0d-9aad9e4757e2" providerId="AD" clId="Web-{AF34C1C6-8361-80D4-E99E-DAEAA00AE5B0}" dt="2020-03-02T15:02:30.493" v="15"/>
          <ac:picMkLst>
            <pc:docMk/>
            <pc:sldMk cId="791604792" sldId="1624"/>
            <ac:picMk id="23" creationId="{0519A445-0D53-434E-8C81-3E70D0137B1B}"/>
          </ac:picMkLst>
        </pc:picChg>
        <pc:picChg chg="add">
          <ac:chgData name="Amanda New" userId="S::amandanew@projectingsuccess.co.uk::3ea0b479-05da-4f91-8c0d-9aad9e4757e2" providerId="AD" clId="Web-{AF34C1C6-8361-80D4-E99E-DAEAA00AE5B0}" dt="2020-03-02T15:02:30.522" v="16"/>
          <ac:picMkLst>
            <pc:docMk/>
            <pc:sldMk cId="791604792" sldId="1624"/>
            <ac:picMk id="25" creationId="{A5A42087-DE79-4306-85BC-6875E8A534F7}"/>
          </ac:picMkLst>
        </pc:picChg>
        <pc:picChg chg="add">
          <ac:chgData name="Amanda New" userId="S::amandanew@projectingsuccess.co.uk::3ea0b479-05da-4f91-8c0d-9aad9e4757e2" providerId="AD" clId="Web-{AF34C1C6-8361-80D4-E99E-DAEAA00AE5B0}" dt="2020-03-02T15:02:30.538" v="17"/>
          <ac:picMkLst>
            <pc:docMk/>
            <pc:sldMk cId="791604792" sldId="1624"/>
            <ac:picMk id="27" creationId="{2CD8FC07-CA69-40BD-8BF1-6DEEE470AF7E}"/>
          </ac:picMkLst>
        </pc:picChg>
        <pc:picChg chg="add">
          <ac:chgData name="Amanda New" userId="S::amandanew@projectingsuccess.co.uk::3ea0b479-05da-4f91-8c0d-9aad9e4757e2" providerId="AD" clId="Web-{AF34C1C6-8361-80D4-E99E-DAEAA00AE5B0}" dt="2020-03-02T15:02:30.569" v="18"/>
          <ac:picMkLst>
            <pc:docMk/>
            <pc:sldMk cId="791604792" sldId="1624"/>
            <ac:picMk id="29" creationId="{E5812D25-269E-439B-96C8-3CF0AD9EECC3}"/>
          </ac:picMkLst>
        </pc:picChg>
        <pc:picChg chg="add">
          <ac:chgData name="Amanda New" userId="S::amandanew@projectingsuccess.co.uk::3ea0b479-05da-4f91-8c0d-9aad9e4757e2" providerId="AD" clId="Web-{AF34C1C6-8361-80D4-E99E-DAEAA00AE5B0}" dt="2020-03-02T15:02:30.601" v="19"/>
          <ac:picMkLst>
            <pc:docMk/>
            <pc:sldMk cId="791604792" sldId="1624"/>
            <ac:picMk id="31" creationId="{58BFFB89-2FC2-4C09-8EDE-B1119C8E9B50}"/>
          </ac:picMkLst>
        </pc:picChg>
        <pc:picChg chg="add">
          <ac:chgData name="Amanda New" userId="S::amandanew@projectingsuccess.co.uk::3ea0b479-05da-4f91-8c0d-9aad9e4757e2" providerId="AD" clId="Web-{AF34C1C6-8361-80D4-E99E-DAEAA00AE5B0}" dt="2020-03-02T15:02:30.616" v="20"/>
          <ac:picMkLst>
            <pc:docMk/>
            <pc:sldMk cId="791604792" sldId="1624"/>
            <ac:picMk id="33" creationId="{5894FB5E-6FA3-4FF9-8923-6E1D6CB557B0}"/>
          </ac:picMkLst>
        </pc:picChg>
        <pc:picChg chg="add mod">
          <ac:chgData name="Amanda New" userId="S::amandanew@projectingsuccess.co.uk::3ea0b479-05da-4f91-8c0d-9aad9e4757e2" providerId="AD" clId="Web-{AF34C1C6-8361-80D4-E99E-DAEAA00AE5B0}" dt="2020-03-02T15:03:00.022" v="22" actId="1076"/>
          <ac:picMkLst>
            <pc:docMk/>
            <pc:sldMk cId="791604792" sldId="1624"/>
            <ac:picMk id="34" creationId="{34C0E79B-A96A-4F57-BA0A-EB8677D2657F}"/>
          </ac:picMkLst>
        </pc:picChg>
        <pc:picChg chg="add mod">
          <ac:chgData name="Amanda New" userId="S::amandanew@projectingsuccess.co.uk::3ea0b479-05da-4f91-8c0d-9aad9e4757e2" providerId="AD" clId="Web-{AF34C1C6-8361-80D4-E99E-DAEAA00AE5B0}" dt="2020-03-02T15:03:09.428" v="24" actId="1076"/>
          <ac:picMkLst>
            <pc:docMk/>
            <pc:sldMk cId="791604792" sldId="1624"/>
            <ac:picMk id="35" creationId="{985EA1C3-BE66-49C4-B0E9-664B0C806E17}"/>
          </ac:picMkLst>
        </pc:picChg>
      </pc:sldChg>
    </pc:docChg>
  </pc:docChgLst>
  <pc:docChgLst>
    <pc:chgData name="Clare Patterson" userId="S::clarepatterson@projectingsuccess.co.uk::e051378b-e9b4-477d-9954-c77f9b8c8cdc" providerId="AD" clId="Web-{41204D30-2F61-5029-8BC1-36C43B086DD3}"/>
    <pc:docChg chg="modSld">
      <pc:chgData name="Clare Patterson" userId="S::clarepatterson@projectingsuccess.co.uk::e051378b-e9b4-477d-9954-c77f9b8c8cdc" providerId="AD" clId="Web-{41204D30-2F61-5029-8BC1-36C43B086DD3}" dt="2020-03-02T11:17:18.331" v="23" actId="1076"/>
      <pc:docMkLst>
        <pc:docMk/>
      </pc:docMkLst>
      <pc:sldChg chg="addSp delSp modSp">
        <pc:chgData name="Clare Patterson" userId="S::clarepatterson@projectingsuccess.co.uk::e051378b-e9b4-477d-9954-c77f9b8c8cdc" providerId="AD" clId="Web-{41204D30-2F61-5029-8BC1-36C43B086DD3}" dt="2020-03-02T11:17:18.331" v="23" actId="1076"/>
        <pc:sldMkLst>
          <pc:docMk/>
          <pc:sldMk cId="2513022737" sldId="1513"/>
        </pc:sldMkLst>
        <pc:spChg chg="add del mod">
          <ac:chgData name="Clare Patterson" userId="S::clarepatterson@projectingsuccess.co.uk::e051378b-e9b4-477d-9954-c77f9b8c8cdc" providerId="AD" clId="Web-{41204D30-2F61-5029-8BC1-36C43B086DD3}" dt="2020-03-02T11:05:17.673" v="9"/>
          <ac:spMkLst>
            <pc:docMk/>
            <pc:sldMk cId="2513022737" sldId="1513"/>
            <ac:spMk id="2" creationId="{634161E4-B538-4A60-A349-0524514E21EC}"/>
          </ac:spMkLst>
        </pc:spChg>
        <pc:spChg chg="mod">
          <ac:chgData name="Clare Patterson" userId="S::clarepatterson@projectingsuccess.co.uk::e051378b-e9b4-477d-9954-c77f9b8c8cdc" providerId="AD" clId="Web-{41204D30-2F61-5029-8BC1-36C43B086DD3}" dt="2020-03-02T11:05:48.485" v="16" actId="20577"/>
          <ac:spMkLst>
            <pc:docMk/>
            <pc:sldMk cId="2513022737" sldId="1513"/>
            <ac:spMk id="3" creationId="{E9B571D7-7D8B-4EC4-B319-3EF829ED765C}"/>
          </ac:spMkLst>
        </pc:spChg>
        <pc:picChg chg="add mod">
          <ac:chgData name="Clare Patterson" userId="S::clarepatterson@projectingsuccess.co.uk::e051378b-e9b4-477d-9954-c77f9b8c8cdc" providerId="AD" clId="Web-{41204D30-2F61-5029-8BC1-36C43B086DD3}" dt="2020-03-02T11:17:18.331" v="23" actId="1076"/>
          <ac:picMkLst>
            <pc:docMk/>
            <pc:sldMk cId="2513022737" sldId="1513"/>
            <ac:picMk id="4" creationId="{7D5F0301-D08A-4B48-B920-23E5640BE839}"/>
          </ac:picMkLst>
        </pc:picChg>
      </pc:sldChg>
    </pc:docChg>
  </pc:docChgLst>
  <pc:docChgLst>
    <pc:chgData name="Amanda New" userId="S::amandanew@projectingsuccess.co.uk::3ea0b479-05da-4f91-8c0d-9aad9e4757e2" providerId="AD" clId="Web-{AC720A30-5DD9-BC33-246B-9603328688DB}"/>
    <pc:docChg chg="addSld delSld modSld sldOrd">
      <pc:chgData name="Amanda New" userId="S::amandanew@projectingsuccess.co.uk::3ea0b479-05da-4f91-8c0d-9aad9e4757e2" providerId="AD" clId="Web-{AC720A30-5DD9-BC33-246B-9603328688DB}" dt="2020-02-14T07:08:25.343" v="527"/>
      <pc:docMkLst>
        <pc:docMk/>
      </pc:docMkLst>
      <pc:sldChg chg="modSp">
        <pc:chgData name="Amanda New" userId="S::amandanew@projectingsuccess.co.uk::3ea0b479-05da-4f91-8c0d-9aad9e4757e2" providerId="AD" clId="Web-{AC720A30-5DD9-BC33-246B-9603328688DB}" dt="2020-02-14T07:06:10.796" v="464" actId="20577"/>
        <pc:sldMkLst>
          <pc:docMk/>
          <pc:sldMk cId="3226921394" sldId="257"/>
        </pc:sldMkLst>
        <pc:spChg chg="mod">
          <ac:chgData name="Amanda New" userId="S::amandanew@projectingsuccess.co.uk::3ea0b479-05da-4f91-8c0d-9aad9e4757e2" providerId="AD" clId="Web-{AC720A30-5DD9-BC33-246B-9603328688DB}" dt="2020-02-14T06:59:47.539" v="350" actId="20577"/>
          <ac:spMkLst>
            <pc:docMk/>
            <pc:sldMk cId="3226921394" sldId="257"/>
            <ac:spMk id="3" creationId="{20ACF487-FFDF-4469-9253-4E5C04920D8D}"/>
          </ac:spMkLst>
        </pc:spChg>
        <pc:spChg chg="mod">
          <ac:chgData name="Amanda New" userId="S::amandanew@projectingsuccess.co.uk::3ea0b479-05da-4f91-8c0d-9aad9e4757e2" providerId="AD" clId="Web-{AC720A30-5DD9-BC33-246B-9603328688DB}" dt="2020-02-14T07:06:10.796" v="464" actId="20577"/>
          <ac:spMkLst>
            <pc:docMk/>
            <pc:sldMk cId="3226921394" sldId="257"/>
            <ac:spMk id="7" creationId="{80BE6B38-B489-4850-A87A-5030986C963D}"/>
          </ac:spMkLst>
        </pc:spChg>
      </pc:sldChg>
      <pc:sldChg chg="delSp modSp">
        <pc:chgData name="Amanda New" userId="S::amandanew@projectingsuccess.co.uk::3ea0b479-05da-4f91-8c0d-9aad9e4757e2" providerId="AD" clId="Web-{AC720A30-5DD9-BC33-246B-9603328688DB}" dt="2020-02-14T07:05:52.546" v="452" actId="20577"/>
        <pc:sldMkLst>
          <pc:docMk/>
          <pc:sldMk cId="3076984913" sldId="258"/>
        </pc:sldMkLst>
        <pc:spChg chg="mod">
          <ac:chgData name="Amanda New" userId="S::amandanew@projectingsuccess.co.uk::3ea0b479-05da-4f91-8c0d-9aad9e4757e2" providerId="AD" clId="Web-{AC720A30-5DD9-BC33-246B-9603328688DB}" dt="2020-02-14T06:59:10.835" v="341" actId="20577"/>
          <ac:spMkLst>
            <pc:docMk/>
            <pc:sldMk cId="3076984913" sldId="258"/>
            <ac:spMk id="3" creationId="{A9FAEFE1-A89B-4DAA-B7A9-A69508F7DFB0}"/>
          </ac:spMkLst>
        </pc:spChg>
        <pc:spChg chg="mod">
          <ac:chgData name="Amanda New" userId="S::amandanew@projectingsuccess.co.uk::3ea0b479-05da-4f91-8c0d-9aad9e4757e2" providerId="AD" clId="Web-{AC720A30-5DD9-BC33-246B-9603328688DB}" dt="2020-02-14T07:05:52.546" v="452" actId="20577"/>
          <ac:spMkLst>
            <pc:docMk/>
            <pc:sldMk cId="3076984913" sldId="258"/>
            <ac:spMk id="7" creationId="{1E7A623A-FACC-4524-B237-086545AA35E1}"/>
          </ac:spMkLst>
        </pc:spChg>
        <pc:spChg chg="del">
          <ac:chgData name="Amanda New" userId="S::amandanew@projectingsuccess.co.uk::3ea0b479-05da-4f91-8c0d-9aad9e4757e2" providerId="AD" clId="Web-{AC720A30-5DD9-BC33-246B-9603328688DB}" dt="2020-02-14T06:46:20.218" v="101"/>
          <ac:spMkLst>
            <pc:docMk/>
            <pc:sldMk cId="3076984913" sldId="258"/>
            <ac:spMk id="9" creationId="{D4059F26-22AE-8741-9B1F-588684018D85}"/>
          </ac:spMkLst>
        </pc:spChg>
        <pc:picChg chg="mod">
          <ac:chgData name="Amanda New" userId="S::amandanew@projectingsuccess.co.uk::3ea0b479-05da-4f91-8c0d-9aad9e4757e2" providerId="AD" clId="Web-{AC720A30-5DD9-BC33-246B-9603328688DB}" dt="2020-02-14T06:46:38.453" v="106" actId="1076"/>
          <ac:picMkLst>
            <pc:docMk/>
            <pc:sldMk cId="3076984913" sldId="258"/>
            <ac:picMk id="6" creationId="{CC95CE60-383F-43C7-99A9-12075B7D94F3}"/>
          </ac:picMkLst>
        </pc:picChg>
        <pc:picChg chg="mod">
          <ac:chgData name="Amanda New" userId="S::amandanew@projectingsuccess.co.uk::3ea0b479-05da-4f91-8c0d-9aad9e4757e2" providerId="AD" clId="Web-{AC720A30-5DD9-BC33-246B-9603328688DB}" dt="2020-02-14T06:46:28.875" v="103" actId="14100"/>
          <ac:picMkLst>
            <pc:docMk/>
            <pc:sldMk cId="3076984913" sldId="258"/>
            <ac:picMk id="8" creationId="{E9C2AEBA-1A34-EF44-A76E-B2D0FCB106FF}"/>
          </ac:picMkLst>
        </pc:picChg>
        <pc:picChg chg="del">
          <ac:chgData name="Amanda New" userId="S::amandanew@projectingsuccess.co.uk::3ea0b479-05da-4f91-8c0d-9aad9e4757e2" providerId="AD" clId="Web-{AC720A30-5DD9-BC33-246B-9603328688DB}" dt="2020-02-14T06:46:15.953" v="100"/>
          <ac:picMkLst>
            <pc:docMk/>
            <pc:sldMk cId="3076984913" sldId="258"/>
            <ac:picMk id="11" creationId="{F5E3AAD3-0244-D94C-84BD-9A3586734B71}"/>
          </ac:picMkLst>
        </pc:picChg>
      </pc:sldChg>
      <pc:sldChg chg="addSp modSp">
        <pc:chgData name="Amanda New" userId="S::amandanew@projectingsuccess.co.uk::3ea0b479-05da-4f91-8c0d-9aad9e4757e2" providerId="AD" clId="Web-{AC720A30-5DD9-BC33-246B-9603328688DB}" dt="2020-02-14T07:06:41.140" v="471" actId="20577"/>
        <pc:sldMkLst>
          <pc:docMk/>
          <pc:sldMk cId="1923678121" sldId="260"/>
        </pc:sldMkLst>
        <pc:spChg chg="mod">
          <ac:chgData name="Amanda New" userId="S::amandanew@projectingsuccess.co.uk::3ea0b479-05da-4f91-8c0d-9aad9e4757e2" providerId="AD" clId="Web-{AC720A30-5DD9-BC33-246B-9603328688DB}" dt="2020-02-14T06:53:12.548" v="204" actId="20577"/>
          <ac:spMkLst>
            <pc:docMk/>
            <pc:sldMk cId="1923678121" sldId="260"/>
            <ac:spMk id="3" creationId="{5C397C16-50FE-4E6D-94C4-ACE99F501CCE}"/>
          </ac:spMkLst>
        </pc:spChg>
        <pc:spChg chg="mod">
          <ac:chgData name="Amanda New" userId="S::amandanew@projectingsuccess.co.uk::3ea0b479-05da-4f91-8c0d-9aad9e4757e2" providerId="AD" clId="Web-{AC720A30-5DD9-BC33-246B-9603328688DB}" dt="2020-02-14T07:06:41.140" v="471" actId="20577"/>
          <ac:spMkLst>
            <pc:docMk/>
            <pc:sldMk cId="1923678121" sldId="260"/>
            <ac:spMk id="5" creationId="{12988E17-60A2-44C5-893F-87B11F67C978}"/>
          </ac:spMkLst>
        </pc:spChg>
        <pc:spChg chg="add mod">
          <ac:chgData name="Amanda New" userId="S::amandanew@projectingsuccess.co.uk::3ea0b479-05da-4f91-8c0d-9aad9e4757e2" providerId="AD" clId="Web-{AC720A30-5DD9-BC33-246B-9603328688DB}" dt="2020-02-14T06:54:52.799" v="233" actId="20577"/>
          <ac:spMkLst>
            <pc:docMk/>
            <pc:sldMk cId="1923678121" sldId="260"/>
            <ac:spMk id="7" creationId="{0378AD4A-B26B-4FFA-8650-C62728462B4B}"/>
          </ac:spMkLst>
        </pc:spChg>
      </pc:sldChg>
      <pc:sldChg chg="addSp delSp modSp ord">
        <pc:chgData name="Amanda New" userId="S::amandanew@projectingsuccess.co.uk::3ea0b479-05da-4f91-8c0d-9aad9e4757e2" providerId="AD" clId="Web-{AC720A30-5DD9-BC33-246B-9603328688DB}" dt="2020-02-14T07:06:04.718" v="462" actId="20577"/>
        <pc:sldMkLst>
          <pc:docMk/>
          <pc:sldMk cId="2109186618" sldId="261"/>
        </pc:sldMkLst>
        <pc:spChg chg="mod">
          <ac:chgData name="Amanda New" userId="S::amandanew@projectingsuccess.co.uk::3ea0b479-05da-4f91-8c0d-9aad9e4757e2" providerId="AD" clId="Web-{AC720A30-5DD9-BC33-246B-9603328688DB}" dt="2020-02-14T07:06:04.718" v="462" actId="20577"/>
          <ac:spMkLst>
            <pc:docMk/>
            <pc:sldMk cId="2109186618" sldId="261"/>
            <ac:spMk id="4" creationId="{467360CA-76BA-4C9C-B53D-1D8415EA953E}"/>
          </ac:spMkLst>
        </pc:spChg>
        <pc:spChg chg="add mod">
          <ac:chgData name="Amanda New" userId="S::amandanew@projectingsuccess.co.uk::3ea0b479-05da-4f91-8c0d-9aad9e4757e2" providerId="AD" clId="Web-{AC720A30-5DD9-BC33-246B-9603328688DB}" dt="2020-02-14T06:56:21.022" v="238" actId="20577"/>
          <ac:spMkLst>
            <pc:docMk/>
            <pc:sldMk cId="2109186618" sldId="261"/>
            <ac:spMk id="6" creationId="{7B8DC8E5-CB8C-4981-A406-AFC2391D11DE}"/>
          </ac:spMkLst>
        </pc:spChg>
        <pc:spChg chg="add del">
          <ac:chgData name="Amanda New" userId="S::amandanew@projectingsuccess.co.uk::3ea0b479-05da-4f91-8c0d-9aad9e4757e2" providerId="AD" clId="Web-{AC720A30-5DD9-BC33-246B-9603328688DB}" dt="2020-02-14T06:56:25.850" v="241"/>
          <ac:spMkLst>
            <pc:docMk/>
            <pc:sldMk cId="2109186618" sldId="261"/>
            <ac:spMk id="7" creationId="{DA5A354F-1011-44D2-BA5B-B59D4A95C4F5}"/>
          </ac:spMkLst>
        </pc:spChg>
        <pc:spChg chg="add mod">
          <ac:chgData name="Amanda New" userId="S::amandanew@projectingsuccess.co.uk::3ea0b479-05da-4f91-8c0d-9aad9e4757e2" providerId="AD" clId="Web-{AC720A30-5DD9-BC33-246B-9603328688DB}" dt="2020-02-14T06:57:55.413" v="327" actId="1076"/>
          <ac:spMkLst>
            <pc:docMk/>
            <pc:sldMk cId="2109186618" sldId="261"/>
            <ac:spMk id="8" creationId="{92A35838-6C2B-4C8E-81DB-16C3E0298D73}"/>
          </ac:spMkLst>
        </pc:spChg>
        <pc:spChg chg="mod">
          <ac:chgData name="Amanda New" userId="S::amandanew@projectingsuccess.co.uk::3ea0b479-05da-4f91-8c0d-9aad9e4757e2" providerId="AD" clId="Web-{AC720A30-5DD9-BC33-246B-9603328688DB}" dt="2020-02-14T06:58:34.928" v="333" actId="20577"/>
          <ac:spMkLst>
            <pc:docMk/>
            <pc:sldMk cId="2109186618" sldId="261"/>
            <ac:spMk id="10" creationId="{9C3C085F-A17D-484E-B4A4-DC7648A5303D}"/>
          </ac:spMkLst>
        </pc:spChg>
      </pc:sldChg>
      <pc:sldChg chg="modSp">
        <pc:chgData name="Amanda New" userId="S::amandanew@projectingsuccess.co.uk::3ea0b479-05da-4f91-8c0d-9aad9e4757e2" providerId="AD" clId="Web-{AC720A30-5DD9-BC33-246B-9603328688DB}" dt="2020-02-14T07:07:53.562" v="524" actId="20577"/>
        <pc:sldMkLst>
          <pc:docMk/>
          <pc:sldMk cId="3343092569" sldId="821"/>
        </pc:sldMkLst>
        <pc:spChg chg="mod">
          <ac:chgData name="Amanda New" userId="S::amandanew@projectingsuccess.co.uk::3ea0b479-05da-4f91-8c0d-9aad9e4757e2" providerId="AD" clId="Web-{AC720A30-5DD9-BC33-246B-9603328688DB}" dt="2020-02-14T07:07:53.562" v="524" actId="20577"/>
          <ac:spMkLst>
            <pc:docMk/>
            <pc:sldMk cId="3343092569" sldId="821"/>
            <ac:spMk id="3" creationId="{FE4FA166-244F-4CBD-8CE9-98E6655526A3}"/>
          </ac:spMkLst>
        </pc:spChg>
      </pc:sldChg>
      <pc:sldChg chg="addSp delSp modSp">
        <pc:chgData name="Amanda New" userId="S::amandanew@projectingsuccess.co.uk::3ea0b479-05da-4f91-8c0d-9aad9e4757e2" providerId="AD" clId="Web-{AC720A30-5DD9-BC33-246B-9603328688DB}" dt="2020-02-14T06:35:48.341" v="11" actId="1076"/>
        <pc:sldMkLst>
          <pc:docMk/>
          <pc:sldMk cId="175986501" sldId="1512"/>
        </pc:sldMkLst>
        <pc:picChg chg="add mod">
          <ac:chgData name="Amanda New" userId="S::amandanew@projectingsuccess.co.uk::3ea0b479-05da-4f91-8c0d-9aad9e4757e2" providerId="AD" clId="Web-{AC720A30-5DD9-BC33-246B-9603328688DB}" dt="2020-02-14T06:35:48.341" v="11" actId="1076"/>
          <ac:picMkLst>
            <pc:docMk/>
            <pc:sldMk cId="175986501" sldId="1512"/>
            <ac:picMk id="2" creationId="{6856B8CB-F90D-4D1F-BB27-3BD1FA51FD5C}"/>
          </ac:picMkLst>
        </pc:picChg>
        <pc:picChg chg="add del">
          <ac:chgData name="Amanda New" userId="S::amandanew@projectingsuccess.co.uk::3ea0b479-05da-4f91-8c0d-9aad9e4757e2" providerId="AD" clId="Web-{AC720A30-5DD9-BC33-246B-9603328688DB}" dt="2020-02-14T06:34:46.747" v="4"/>
          <ac:picMkLst>
            <pc:docMk/>
            <pc:sldMk cId="175986501" sldId="1512"/>
            <ac:picMk id="5" creationId="{7FBC23D1-7071-9A44-8BEC-276CC96FFC3C}"/>
          </ac:picMkLst>
        </pc:picChg>
      </pc:sldChg>
      <pc:sldChg chg="addSp delSp modSp add del">
        <pc:chgData name="Amanda New" userId="S::amandanew@projectingsuccess.co.uk::3ea0b479-05da-4f91-8c0d-9aad9e4757e2" providerId="AD" clId="Web-{AC720A30-5DD9-BC33-246B-9603328688DB}" dt="2020-02-14T06:36:20.934" v="15" actId="14100"/>
        <pc:sldMkLst>
          <pc:docMk/>
          <pc:sldMk cId="2245289174" sldId="1514"/>
        </pc:sldMkLst>
        <pc:picChg chg="add mod">
          <ac:chgData name="Amanda New" userId="S::amandanew@projectingsuccess.co.uk::3ea0b479-05da-4f91-8c0d-9aad9e4757e2" providerId="AD" clId="Web-{AC720A30-5DD9-BC33-246B-9603328688DB}" dt="2020-02-14T06:36:20.934" v="15" actId="14100"/>
          <ac:picMkLst>
            <pc:docMk/>
            <pc:sldMk cId="2245289174" sldId="1514"/>
            <ac:picMk id="2" creationId="{37590C3D-168B-4824-9099-3F08A25714E1}"/>
          </ac:picMkLst>
        </pc:picChg>
        <pc:picChg chg="del">
          <ac:chgData name="Amanda New" userId="S::amandanew@projectingsuccess.co.uk::3ea0b479-05da-4f91-8c0d-9aad9e4757e2" providerId="AD" clId="Web-{AC720A30-5DD9-BC33-246B-9603328688DB}" dt="2020-02-14T06:34:50.434" v="5"/>
          <ac:picMkLst>
            <pc:docMk/>
            <pc:sldMk cId="2245289174" sldId="1514"/>
            <ac:picMk id="5" creationId="{1D7947F9-2616-364B-86E3-526DD2C9AF7A}"/>
          </ac:picMkLst>
        </pc:picChg>
      </pc:sldChg>
      <pc:sldChg chg="addSp delSp modSp">
        <pc:chgData name="Amanda New" userId="S::amandanew@projectingsuccess.co.uk::3ea0b479-05da-4f91-8c0d-9aad9e4757e2" providerId="AD" clId="Web-{AC720A30-5DD9-BC33-246B-9603328688DB}" dt="2020-02-14T06:38:33.263" v="26" actId="1076"/>
        <pc:sldMkLst>
          <pc:docMk/>
          <pc:sldMk cId="2311982061" sldId="1571"/>
        </pc:sldMkLst>
        <pc:picChg chg="add mod">
          <ac:chgData name="Amanda New" userId="S::amandanew@projectingsuccess.co.uk::3ea0b479-05da-4f91-8c0d-9aad9e4757e2" providerId="AD" clId="Web-{AC720A30-5DD9-BC33-246B-9603328688DB}" dt="2020-02-14T06:38:33.263" v="26" actId="1076"/>
          <ac:picMkLst>
            <pc:docMk/>
            <pc:sldMk cId="2311982061" sldId="1571"/>
            <ac:picMk id="3" creationId="{6DBB5643-316E-4EE5-BB27-599B87C2355B}"/>
          </ac:picMkLst>
        </pc:picChg>
        <pc:picChg chg="del">
          <ac:chgData name="Amanda New" userId="S::amandanew@projectingsuccess.co.uk::3ea0b479-05da-4f91-8c0d-9aad9e4757e2" providerId="AD" clId="Web-{AC720A30-5DD9-BC33-246B-9603328688DB}" dt="2020-02-14T06:38:23.232" v="22"/>
          <ac:picMkLst>
            <pc:docMk/>
            <pc:sldMk cId="2311982061" sldId="1571"/>
            <ac:picMk id="6" creationId="{708527FB-DB99-5D4E-84AC-54AFEC579FEC}"/>
          </ac:picMkLst>
        </pc:picChg>
      </pc:sldChg>
      <pc:sldChg chg="addSp delSp modSp">
        <pc:chgData name="Amanda New" userId="S::amandanew@projectingsuccess.co.uk::3ea0b479-05da-4f91-8c0d-9aad9e4757e2" providerId="AD" clId="Web-{AC720A30-5DD9-BC33-246B-9603328688DB}" dt="2020-02-14T06:38:45.341" v="29" actId="1076"/>
        <pc:sldMkLst>
          <pc:docMk/>
          <pc:sldMk cId="2914559905" sldId="1572"/>
        </pc:sldMkLst>
        <pc:picChg chg="add mod">
          <ac:chgData name="Amanda New" userId="S::amandanew@projectingsuccess.co.uk::3ea0b479-05da-4f91-8c0d-9aad9e4757e2" providerId="AD" clId="Web-{AC720A30-5DD9-BC33-246B-9603328688DB}" dt="2020-02-14T06:38:45.341" v="29" actId="1076"/>
          <ac:picMkLst>
            <pc:docMk/>
            <pc:sldMk cId="2914559905" sldId="1572"/>
            <ac:picMk id="3" creationId="{2057153B-D488-4313-AEF0-A985A399DEDF}"/>
          </ac:picMkLst>
        </pc:picChg>
        <pc:picChg chg="del">
          <ac:chgData name="Amanda New" userId="S::amandanew@projectingsuccess.co.uk::3ea0b479-05da-4f91-8c0d-9aad9e4757e2" providerId="AD" clId="Web-{AC720A30-5DD9-BC33-246B-9603328688DB}" dt="2020-02-14T06:38:36.982" v="27"/>
          <ac:picMkLst>
            <pc:docMk/>
            <pc:sldMk cId="2914559905" sldId="1572"/>
            <ac:picMk id="5" creationId="{B6DF698F-8343-A846-A42F-49D5B1D7B61D}"/>
          </ac:picMkLst>
        </pc:picChg>
      </pc:sldChg>
      <pc:sldChg chg="addSp delSp modSp">
        <pc:chgData name="Amanda New" userId="S::amandanew@projectingsuccess.co.uk::3ea0b479-05da-4f91-8c0d-9aad9e4757e2" providerId="AD" clId="Web-{AC720A30-5DD9-BC33-246B-9603328688DB}" dt="2020-02-14T06:37:22.982" v="21" actId="1076"/>
        <pc:sldMkLst>
          <pc:docMk/>
          <pc:sldMk cId="1854793227" sldId="1579"/>
        </pc:sldMkLst>
        <pc:picChg chg="add mod">
          <ac:chgData name="Amanda New" userId="S::amandanew@projectingsuccess.co.uk::3ea0b479-05da-4f91-8c0d-9aad9e4757e2" providerId="AD" clId="Web-{AC720A30-5DD9-BC33-246B-9603328688DB}" dt="2020-02-14T06:37:22.982" v="21" actId="1076"/>
          <ac:picMkLst>
            <pc:docMk/>
            <pc:sldMk cId="1854793227" sldId="1579"/>
            <ac:picMk id="2" creationId="{8CD6D6E7-3E93-4854-B615-BB86CEF6B0D5}"/>
          </ac:picMkLst>
        </pc:picChg>
        <pc:picChg chg="del">
          <ac:chgData name="Amanda New" userId="S::amandanew@projectingsuccess.co.uk::3ea0b479-05da-4f91-8c0d-9aad9e4757e2" providerId="AD" clId="Web-{AC720A30-5DD9-BC33-246B-9603328688DB}" dt="2020-02-14T06:36:37.810" v="16"/>
          <ac:picMkLst>
            <pc:docMk/>
            <pc:sldMk cId="1854793227" sldId="1579"/>
            <ac:picMk id="19" creationId="{6A54F3FE-F038-9549-A247-095B99154983}"/>
          </ac:picMkLst>
        </pc:picChg>
      </pc:sldChg>
      <pc:sldChg chg="addSp delSp modSp">
        <pc:chgData name="Amanda New" userId="S::amandanew@projectingsuccess.co.uk::3ea0b479-05da-4f91-8c0d-9aad9e4757e2" providerId="AD" clId="Web-{AC720A30-5DD9-BC33-246B-9603328688DB}" dt="2020-02-14T06:46:00.265" v="99" actId="1076"/>
        <pc:sldMkLst>
          <pc:docMk/>
          <pc:sldMk cId="1299664165" sldId="1587"/>
        </pc:sldMkLst>
        <pc:spChg chg="del">
          <ac:chgData name="Amanda New" userId="S::amandanew@projectingsuccess.co.uk::3ea0b479-05da-4f91-8c0d-9aad9e4757e2" providerId="AD" clId="Web-{AC720A30-5DD9-BC33-246B-9603328688DB}" dt="2020-02-14T06:39:18.201" v="35"/>
          <ac:spMkLst>
            <pc:docMk/>
            <pc:sldMk cId="1299664165" sldId="1587"/>
            <ac:spMk id="18" creationId="{6134030A-C3B0-4547-AF82-A7493B823590}"/>
          </ac:spMkLst>
        </pc:spChg>
        <pc:spChg chg="add mod">
          <ac:chgData name="Amanda New" userId="S::amandanew@projectingsuccess.co.uk::3ea0b479-05da-4f91-8c0d-9aad9e4757e2" providerId="AD" clId="Web-{AC720A30-5DD9-BC33-246B-9603328688DB}" dt="2020-02-14T06:46:00.265" v="99" actId="1076"/>
          <ac:spMkLst>
            <pc:docMk/>
            <pc:sldMk cId="1299664165" sldId="1587"/>
            <ac:spMk id="23" creationId="{CB67CB04-025C-45F2-9756-B9D6EF8D1411}"/>
          </ac:spMkLst>
        </pc:spChg>
        <pc:spChg chg="mod">
          <ac:chgData name="Amanda New" userId="S::amandanew@projectingsuccess.co.uk::3ea0b479-05da-4f91-8c0d-9aad9e4757e2" providerId="AD" clId="Web-{AC720A30-5DD9-BC33-246B-9603328688DB}" dt="2020-02-14T06:45:34.718" v="92" actId="20577"/>
          <ac:spMkLst>
            <pc:docMk/>
            <pc:sldMk cId="1299664165" sldId="1587"/>
            <ac:spMk id="26" creationId="{75605AA9-709A-4DE1-8F5B-5ED0BF8D8DF9}"/>
          </ac:spMkLst>
        </pc:spChg>
        <pc:picChg chg="mod">
          <ac:chgData name="Amanda New" userId="S::amandanew@projectingsuccess.co.uk::3ea0b479-05da-4f91-8c0d-9aad9e4757e2" providerId="AD" clId="Web-{AC720A30-5DD9-BC33-246B-9603328688DB}" dt="2020-02-14T06:45:36.578" v="94" actId="1076"/>
          <ac:picMkLst>
            <pc:docMk/>
            <pc:sldMk cId="1299664165" sldId="1587"/>
            <ac:picMk id="5" creationId="{063E6CFB-886F-4571-B51B-CB7EDFA70D0E}"/>
          </ac:picMkLst>
        </pc:picChg>
        <pc:picChg chg="del">
          <ac:chgData name="Amanda New" userId="S::amandanew@projectingsuccess.co.uk::3ea0b479-05da-4f91-8c0d-9aad9e4757e2" providerId="AD" clId="Web-{AC720A30-5DD9-BC33-246B-9603328688DB}" dt="2020-02-14T06:39:01.123" v="30"/>
          <ac:picMkLst>
            <pc:docMk/>
            <pc:sldMk cId="1299664165" sldId="1587"/>
            <ac:picMk id="6" creationId="{FC28DB28-BD57-45E2-96B8-7C1CF256436E}"/>
          </ac:picMkLst>
        </pc:picChg>
        <pc:picChg chg="mod">
          <ac:chgData name="Amanda New" userId="S::amandanew@projectingsuccess.co.uk::3ea0b479-05da-4f91-8c0d-9aad9e4757e2" providerId="AD" clId="Web-{AC720A30-5DD9-BC33-246B-9603328688DB}" dt="2020-02-14T06:45:51.703" v="98" actId="14100"/>
          <ac:picMkLst>
            <pc:docMk/>
            <pc:sldMk cId="1299664165" sldId="1587"/>
            <ac:picMk id="10" creationId="{9A386FED-F226-48A9-ACD2-71F5F639C387}"/>
          </ac:picMkLst>
        </pc:picChg>
        <pc:picChg chg="mod">
          <ac:chgData name="Amanda New" userId="S::amandanew@projectingsuccess.co.uk::3ea0b479-05da-4f91-8c0d-9aad9e4757e2" providerId="AD" clId="Web-{AC720A30-5DD9-BC33-246B-9603328688DB}" dt="2020-02-14T06:45:47.453" v="97" actId="1076"/>
          <ac:picMkLst>
            <pc:docMk/>
            <pc:sldMk cId="1299664165" sldId="1587"/>
            <ac:picMk id="11" creationId="{5A28110D-C30E-4B0F-807A-F7E3695526BE}"/>
          </ac:picMkLst>
        </pc:picChg>
        <pc:picChg chg="del">
          <ac:chgData name="Amanda New" userId="S::amandanew@projectingsuccess.co.uk::3ea0b479-05da-4f91-8c0d-9aad9e4757e2" providerId="AD" clId="Web-{AC720A30-5DD9-BC33-246B-9603328688DB}" dt="2020-02-14T06:39:02.748" v="31"/>
          <ac:picMkLst>
            <pc:docMk/>
            <pc:sldMk cId="1299664165" sldId="1587"/>
            <ac:picMk id="12" creationId="{68220574-E303-44EC-862D-D19E5728670E}"/>
          </ac:picMkLst>
        </pc:picChg>
      </pc:sldChg>
      <pc:sldChg chg="addSp modSp">
        <pc:chgData name="Amanda New" userId="S::amandanew@projectingsuccess.co.uk::3ea0b479-05da-4f91-8c0d-9aad9e4757e2" providerId="AD" clId="Web-{AC720A30-5DD9-BC33-246B-9603328688DB}" dt="2020-02-14T07:04:53.289" v="435" actId="1076"/>
        <pc:sldMkLst>
          <pc:docMk/>
          <pc:sldMk cId="3761993589" sldId="1623"/>
        </pc:sldMkLst>
        <pc:spChg chg="add mod">
          <ac:chgData name="Amanda New" userId="S::amandanew@projectingsuccess.co.uk::3ea0b479-05da-4f91-8c0d-9aad9e4757e2" providerId="AD" clId="Web-{AC720A30-5DD9-BC33-246B-9603328688DB}" dt="2020-02-14T07:02:59.023" v="425" actId="1076"/>
          <ac:spMkLst>
            <pc:docMk/>
            <pc:sldMk cId="3761993589" sldId="1623"/>
            <ac:spMk id="2" creationId="{A419002F-515F-44C1-BF1D-6DE2AF753F1C}"/>
          </ac:spMkLst>
        </pc:spChg>
        <pc:spChg chg="mod">
          <ac:chgData name="Amanda New" userId="S::amandanew@projectingsuccess.co.uk::3ea0b479-05da-4f91-8c0d-9aad9e4757e2" providerId="AD" clId="Web-{AC720A30-5DD9-BC33-246B-9603328688DB}" dt="2020-02-14T07:02:54.008" v="423" actId="20577"/>
          <ac:spMkLst>
            <pc:docMk/>
            <pc:sldMk cId="3761993589" sldId="1623"/>
            <ac:spMk id="10" creationId="{9C3C085F-A17D-484E-B4A4-DC7648A5303D}"/>
          </ac:spMkLst>
        </pc:spChg>
        <pc:picChg chg="add mod">
          <ac:chgData name="Amanda New" userId="S::amandanew@projectingsuccess.co.uk::3ea0b479-05da-4f91-8c0d-9aad9e4757e2" providerId="AD" clId="Web-{AC720A30-5DD9-BC33-246B-9603328688DB}" dt="2020-02-14T07:03:45.570" v="432" actId="1076"/>
          <ac:picMkLst>
            <pc:docMk/>
            <pc:sldMk cId="3761993589" sldId="1623"/>
            <ac:picMk id="3" creationId="{F07EAD9D-9865-452C-9873-8184C5E836CF}"/>
          </ac:picMkLst>
        </pc:picChg>
        <pc:picChg chg="add mod">
          <ac:chgData name="Amanda New" userId="S::amandanew@projectingsuccess.co.uk::3ea0b479-05da-4f91-8c0d-9aad9e4757e2" providerId="AD" clId="Web-{AC720A30-5DD9-BC33-246B-9603328688DB}" dt="2020-02-14T07:04:53.289" v="435" actId="1076"/>
          <ac:picMkLst>
            <pc:docMk/>
            <pc:sldMk cId="3761993589" sldId="1623"/>
            <ac:picMk id="7" creationId="{D4D94095-FB47-4705-AE12-2674F3952718}"/>
          </ac:picMkLst>
        </pc:picChg>
      </pc:sldChg>
      <pc:sldChg chg="addSp delSp">
        <pc:chgData name="Amanda New" userId="S::amandanew@projectingsuccess.co.uk::3ea0b479-05da-4f91-8c0d-9aad9e4757e2" providerId="AD" clId="Web-{AC720A30-5DD9-BC33-246B-9603328688DB}" dt="2020-02-14T07:08:25.343" v="527"/>
        <pc:sldMkLst>
          <pc:docMk/>
          <pc:sldMk cId="791604792" sldId="1624"/>
        </pc:sldMkLst>
        <pc:picChg chg="add">
          <ac:chgData name="Amanda New" userId="S::amandanew@projectingsuccess.co.uk::3ea0b479-05da-4f91-8c0d-9aad9e4757e2" providerId="AD" clId="Web-{AC720A30-5DD9-BC33-246B-9603328688DB}" dt="2020-02-14T07:08:25.343" v="527"/>
          <ac:picMkLst>
            <pc:docMk/>
            <pc:sldMk cId="791604792" sldId="1624"/>
            <ac:picMk id="2" creationId="{CA1F245F-CE6E-49EF-9175-971A77C34809}"/>
          </ac:picMkLst>
        </pc:picChg>
        <pc:picChg chg="del">
          <ac:chgData name="Amanda New" userId="S::amandanew@projectingsuccess.co.uk::3ea0b479-05da-4f91-8c0d-9aad9e4757e2" providerId="AD" clId="Web-{AC720A30-5DD9-BC33-246B-9603328688DB}" dt="2020-02-14T07:07:58.937" v="526"/>
          <ac:picMkLst>
            <pc:docMk/>
            <pc:sldMk cId="791604792" sldId="1624"/>
            <ac:picMk id="12" creationId="{90A55F7E-A0FA-0A4B-B40F-4D3F6595C918}"/>
          </ac:picMkLst>
        </pc:picChg>
      </pc:sldChg>
      <pc:sldChg chg="new del">
        <pc:chgData name="Amanda New" userId="S::amandanew@projectingsuccess.co.uk::3ea0b479-05da-4f91-8c0d-9aad9e4757e2" providerId="AD" clId="Web-{AC720A30-5DD9-BC33-246B-9603328688DB}" dt="2020-02-14T07:00:05.601" v="354"/>
        <pc:sldMkLst>
          <pc:docMk/>
          <pc:sldMk cId="1179594179" sldId="1625"/>
        </pc:sldMkLst>
      </pc:sldChg>
    </pc:docChg>
  </pc:docChgLst>
  <pc:docChgLst>
    <pc:chgData name="Ben Morris" userId="S::benmorris@projectingsuccess.co.uk::e5234bb4-84e3-4029-8191-f55bfdf1f3a2" providerId="AD" clId="Web-{34132F8C-24D8-FA27-4776-1A6EF92105ED}"/>
    <pc:docChg chg="modSld">
      <pc:chgData name="Ben Morris" userId="S::benmorris@projectingsuccess.co.uk::e5234bb4-84e3-4029-8191-f55bfdf1f3a2" providerId="AD" clId="Web-{34132F8C-24D8-FA27-4776-1A6EF92105ED}" dt="2020-03-02T16:37:50.695" v="236" actId="1076"/>
      <pc:docMkLst>
        <pc:docMk/>
      </pc:docMkLst>
      <pc:sldChg chg="addSp delSp modSp">
        <pc:chgData name="Ben Morris" userId="S::benmorris@projectingsuccess.co.uk::e5234bb4-84e3-4029-8191-f55bfdf1f3a2" providerId="AD" clId="Web-{34132F8C-24D8-FA27-4776-1A6EF92105ED}" dt="2020-03-02T16:34:25.351" v="232" actId="1076"/>
        <pc:sldMkLst>
          <pc:docMk/>
          <pc:sldMk cId="3963278129" sldId="265"/>
        </pc:sldMkLst>
        <pc:spChg chg="mod">
          <ac:chgData name="Ben Morris" userId="S::benmorris@projectingsuccess.co.uk::e5234bb4-84e3-4029-8191-f55bfdf1f3a2" providerId="AD" clId="Web-{34132F8C-24D8-FA27-4776-1A6EF92105ED}" dt="2020-03-02T16:31:58.444" v="229" actId="20577"/>
          <ac:spMkLst>
            <pc:docMk/>
            <pc:sldMk cId="3963278129" sldId="265"/>
            <ac:spMk id="4" creationId="{51C79B42-FB6D-411C-8599-686A97534CD2}"/>
          </ac:spMkLst>
        </pc:spChg>
        <pc:spChg chg="add del mod">
          <ac:chgData name="Ben Morris" userId="S::benmorris@projectingsuccess.co.uk::e5234bb4-84e3-4029-8191-f55bfdf1f3a2" providerId="AD" clId="Web-{34132F8C-24D8-FA27-4776-1A6EF92105ED}" dt="2020-03-02T16:29:33.616" v="226"/>
          <ac:spMkLst>
            <pc:docMk/>
            <pc:sldMk cId="3963278129" sldId="265"/>
            <ac:spMk id="8" creationId="{8F39BD97-8846-4389-AC23-651666E4A4CE}"/>
          </ac:spMkLst>
        </pc:spChg>
        <pc:picChg chg="add mod">
          <ac:chgData name="Ben Morris" userId="S::benmorris@projectingsuccess.co.uk::e5234bb4-84e3-4029-8191-f55bfdf1f3a2" providerId="AD" clId="Web-{34132F8C-24D8-FA27-4776-1A6EF92105ED}" dt="2020-03-02T16:29:28.772" v="225" actId="1076"/>
          <ac:picMkLst>
            <pc:docMk/>
            <pc:sldMk cId="3963278129" sldId="265"/>
            <ac:picMk id="2" creationId="{2F8BB659-1693-4FF5-A84F-D5E6EE9DB364}"/>
          </ac:picMkLst>
        </pc:picChg>
        <pc:picChg chg="del">
          <ac:chgData name="Ben Morris" userId="S::benmorris@projectingsuccess.co.uk::e5234bb4-84e3-4029-8191-f55bfdf1f3a2" providerId="AD" clId="Web-{34132F8C-24D8-FA27-4776-1A6EF92105ED}" dt="2020-03-02T16:28:57.491" v="214"/>
          <ac:picMkLst>
            <pc:docMk/>
            <pc:sldMk cId="3963278129" sldId="265"/>
            <ac:picMk id="5" creationId="{3DB0A7F8-857F-43F1-988A-73F6C8C1BDC3}"/>
          </ac:picMkLst>
        </pc:picChg>
        <pc:picChg chg="del mod">
          <ac:chgData name="Ben Morris" userId="S::benmorris@projectingsuccess.co.uk::e5234bb4-84e3-4029-8191-f55bfdf1f3a2" providerId="AD" clId="Web-{34132F8C-24D8-FA27-4776-1A6EF92105ED}" dt="2020-03-02T16:33:26.085" v="230"/>
          <ac:picMkLst>
            <pc:docMk/>
            <pc:sldMk cId="3963278129" sldId="265"/>
            <ac:picMk id="6" creationId="{A0BF90C8-1EA2-4BB1-A908-2BBEDDF91D40}"/>
          </ac:picMkLst>
        </pc:picChg>
        <pc:picChg chg="add mod">
          <ac:chgData name="Ben Morris" userId="S::benmorris@projectingsuccess.co.uk::e5234bb4-84e3-4029-8191-f55bfdf1f3a2" providerId="AD" clId="Web-{34132F8C-24D8-FA27-4776-1A6EF92105ED}" dt="2020-03-02T16:34:25.351" v="232" actId="1076"/>
          <ac:picMkLst>
            <pc:docMk/>
            <pc:sldMk cId="3963278129" sldId="265"/>
            <ac:picMk id="10" creationId="{C9322D24-DA3C-4F12-BF48-A4861E314CEB}"/>
          </ac:picMkLst>
        </pc:picChg>
      </pc:sldChg>
      <pc:sldChg chg="delSp modSp">
        <pc:chgData name="Ben Morris" userId="S::benmorris@projectingsuccess.co.uk::e5234bb4-84e3-4029-8191-f55bfdf1f3a2" providerId="AD" clId="Web-{34132F8C-24D8-FA27-4776-1A6EF92105ED}" dt="2020-03-02T16:37:50.695" v="236" actId="1076"/>
        <pc:sldMkLst>
          <pc:docMk/>
          <pc:sldMk cId="1551507684" sldId="266"/>
        </pc:sldMkLst>
        <pc:picChg chg="mod">
          <ac:chgData name="Ben Morris" userId="S::benmorris@projectingsuccess.co.uk::e5234bb4-84e3-4029-8191-f55bfdf1f3a2" providerId="AD" clId="Web-{34132F8C-24D8-FA27-4776-1A6EF92105ED}" dt="2020-03-02T16:37:50.695" v="236" actId="1076"/>
          <ac:picMkLst>
            <pc:docMk/>
            <pc:sldMk cId="1551507684" sldId="266"/>
            <ac:picMk id="5" creationId="{C2F8EFD6-A8EA-40FE-BB9B-45309469BBF4}"/>
          </ac:picMkLst>
        </pc:picChg>
        <pc:picChg chg="mod">
          <ac:chgData name="Ben Morris" userId="S::benmorris@projectingsuccess.co.uk::e5234bb4-84e3-4029-8191-f55bfdf1f3a2" providerId="AD" clId="Web-{34132F8C-24D8-FA27-4776-1A6EF92105ED}" dt="2020-03-02T16:37:48.210" v="235" actId="1076"/>
          <ac:picMkLst>
            <pc:docMk/>
            <pc:sldMk cId="1551507684" sldId="266"/>
            <ac:picMk id="6" creationId="{720B0F82-B044-49FC-A760-8FF7A8396D8F}"/>
          </ac:picMkLst>
        </pc:picChg>
        <pc:picChg chg="del">
          <ac:chgData name="Ben Morris" userId="S::benmorris@projectingsuccess.co.uk::e5234bb4-84e3-4029-8191-f55bfdf1f3a2" providerId="AD" clId="Web-{34132F8C-24D8-FA27-4776-1A6EF92105ED}" dt="2020-03-02T16:37:41.820" v="233"/>
          <ac:picMkLst>
            <pc:docMk/>
            <pc:sldMk cId="1551507684" sldId="266"/>
            <ac:picMk id="7" creationId="{624D00BA-B1FC-4D1F-924A-BD4F792B01AF}"/>
          </ac:picMkLst>
        </pc:picChg>
      </pc:sldChg>
      <pc:sldChg chg="modSp">
        <pc:chgData name="Ben Morris" userId="S::benmorris@projectingsuccess.co.uk::e5234bb4-84e3-4029-8191-f55bfdf1f3a2" providerId="AD" clId="Web-{34132F8C-24D8-FA27-4776-1A6EF92105ED}" dt="2020-03-02T16:24:50.271" v="213"/>
        <pc:sldMkLst>
          <pc:docMk/>
          <pc:sldMk cId="1854793227" sldId="1579"/>
        </pc:sldMkLst>
        <pc:graphicFrameChg chg="mod modGraphic">
          <ac:chgData name="Ben Morris" userId="S::benmorris@projectingsuccess.co.uk::e5234bb4-84e3-4029-8191-f55bfdf1f3a2" providerId="AD" clId="Web-{34132F8C-24D8-FA27-4776-1A6EF92105ED}" dt="2020-03-02T16:24:50.271" v="213"/>
          <ac:graphicFrameMkLst>
            <pc:docMk/>
            <pc:sldMk cId="1854793227" sldId="1579"/>
            <ac:graphicFrameMk id="3" creationId="{D0F5542D-02A9-4E3B-84B1-9E6AE1ACA865}"/>
          </ac:graphicFrameMkLst>
        </pc:graphicFrameChg>
        <pc:picChg chg="mod">
          <ac:chgData name="Ben Morris" userId="S::benmorris@projectingsuccess.co.uk::e5234bb4-84e3-4029-8191-f55bfdf1f3a2" providerId="AD" clId="Web-{34132F8C-24D8-FA27-4776-1A6EF92105ED}" dt="2020-03-02T16:20:02.943" v="201" actId="1076"/>
          <ac:picMkLst>
            <pc:docMk/>
            <pc:sldMk cId="1854793227" sldId="1579"/>
            <ac:picMk id="7" creationId="{539598D8-0F10-804D-82D9-FB8D66FA2E2C}"/>
          </ac:picMkLst>
        </pc:picChg>
      </pc:sldChg>
    </pc:docChg>
  </pc:docChgLst>
  <pc:docChgLst>
    <pc:chgData name="Amanda New" userId="S::amandanew@projectingsuccess.co.uk::3ea0b479-05da-4f91-8c0d-9aad9e4757e2" providerId="AD" clId="Web-{E883EE8C-C75B-9401-AC22-59FE324D316D}"/>
    <pc:docChg chg="modSld">
      <pc:chgData name="Amanda New" userId="S::amandanew@projectingsuccess.co.uk::3ea0b479-05da-4f91-8c0d-9aad9e4757e2" providerId="AD" clId="Web-{E883EE8C-C75B-9401-AC22-59FE324D316D}" dt="2020-02-27T12:26:00.902" v="103" actId="20577"/>
      <pc:docMkLst>
        <pc:docMk/>
      </pc:docMkLst>
      <pc:sldChg chg="addSp delSp modSp">
        <pc:chgData name="Amanda New" userId="S::amandanew@projectingsuccess.co.uk::3ea0b479-05da-4f91-8c0d-9aad9e4757e2" providerId="AD" clId="Web-{E883EE8C-C75B-9401-AC22-59FE324D316D}" dt="2020-02-27T12:26:00.902" v="102" actId="20577"/>
        <pc:sldMkLst>
          <pc:docMk/>
          <pc:sldMk cId="1299664165" sldId="1587"/>
        </pc:sldMkLst>
        <pc:spChg chg="mod">
          <ac:chgData name="Amanda New" userId="S::amandanew@projectingsuccess.co.uk::3ea0b479-05da-4f91-8c0d-9aad9e4757e2" providerId="AD" clId="Web-{E883EE8C-C75B-9401-AC22-59FE324D316D}" dt="2020-02-27T11:03:17.933" v="26" actId="1076"/>
          <ac:spMkLst>
            <pc:docMk/>
            <pc:sldMk cId="1299664165" sldId="1587"/>
            <ac:spMk id="3" creationId="{E4D27154-5020-492A-A89D-A9223C6FF5FB}"/>
          </ac:spMkLst>
        </pc:spChg>
        <pc:spChg chg="mod">
          <ac:chgData name="Amanda New" userId="S::amandanew@projectingsuccess.co.uk::3ea0b479-05da-4f91-8c0d-9aad9e4757e2" providerId="AD" clId="Web-{E883EE8C-C75B-9401-AC22-59FE324D316D}" dt="2020-02-27T11:04:05.167" v="36" actId="1076"/>
          <ac:spMkLst>
            <pc:docMk/>
            <pc:sldMk cId="1299664165" sldId="1587"/>
            <ac:spMk id="15" creationId="{8F583A61-B25B-41C7-BDB2-A5FB9FE5AA49}"/>
          </ac:spMkLst>
        </pc:spChg>
        <pc:spChg chg="mod">
          <ac:chgData name="Amanda New" userId="S::amandanew@projectingsuccess.co.uk::3ea0b479-05da-4f91-8c0d-9aad9e4757e2" providerId="AD" clId="Web-{E883EE8C-C75B-9401-AC22-59FE324D316D}" dt="2020-02-27T11:03:57.682" v="35" actId="1076"/>
          <ac:spMkLst>
            <pc:docMk/>
            <pc:sldMk cId="1299664165" sldId="1587"/>
            <ac:spMk id="16" creationId="{7F104D7D-5C09-4874-B45B-AC3C0260AE05}"/>
          </ac:spMkLst>
        </pc:spChg>
        <pc:spChg chg="mod">
          <ac:chgData name="Amanda New" userId="S::amandanew@projectingsuccess.co.uk::3ea0b479-05da-4f91-8c0d-9aad9e4757e2" providerId="AD" clId="Web-{E883EE8C-C75B-9401-AC22-59FE324D316D}" dt="2020-02-27T11:03:50.089" v="33" actId="1076"/>
          <ac:spMkLst>
            <pc:docMk/>
            <pc:sldMk cId="1299664165" sldId="1587"/>
            <ac:spMk id="17" creationId="{FE8811B6-0579-47F8-B614-1F883D3E8E90}"/>
          </ac:spMkLst>
        </pc:spChg>
        <pc:spChg chg="mod">
          <ac:chgData name="Amanda New" userId="S::amandanew@projectingsuccess.co.uk::3ea0b479-05da-4f91-8c0d-9aad9e4757e2" providerId="AD" clId="Web-{E883EE8C-C75B-9401-AC22-59FE324D316D}" dt="2020-02-27T11:03:23.464" v="27" actId="1076"/>
          <ac:spMkLst>
            <pc:docMk/>
            <pc:sldMk cId="1299664165" sldId="1587"/>
            <ac:spMk id="19" creationId="{CF45A1C1-B08D-4C81-BF6F-DED2B1EDFB36}"/>
          </ac:spMkLst>
        </pc:spChg>
        <pc:spChg chg="mod">
          <ac:chgData name="Amanda New" userId="S::amandanew@projectingsuccess.co.uk::3ea0b479-05da-4f91-8c0d-9aad9e4757e2" providerId="AD" clId="Web-{E883EE8C-C75B-9401-AC22-59FE324D316D}" dt="2020-02-27T11:03:07.761" v="23" actId="1076"/>
          <ac:spMkLst>
            <pc:docMk/>
            <pc:sldMk cId="1299664165" sldId="1587"/>
            <ac:spMk id="20" creationId="{9F18D8C2-52A8-4086-94D0-2B749F6B9225}"/>
          </ac:spMkLst>
        </pc:spChg>
        <pc:spChg chg="add mod">
          <ac:chgData name="Amanda New" userId="S::amandanew@projectingsuccess.co.uk::3ea0b479-05da-4f91-8c0d-9aad9e4757e2" providerId="AD" clId="Web-{E883EE8C-C75B-9401-AC22-59FE324D316D}" dt="2020-02-27T12:25:43.871" v="95" actId="20577"/>
          <ac:spMkLst>
            <pc:docMk/>
            <pc:sldMk cId="1299664165" sldId="1587"/>
            <ac:spMk id="21" creationId="{074801A9-8460-4348-A320-0BBFF5520E65}"/>
          </ac:spMkLst>
        </pc:spChg>
        <pc:spChg chg="add mod">
          <ac:chgData name="Amanda New" userId="S::amandanew@projectingsuccess.co.uk::3ea0b479-05da-4f91-8c0d-9aad9e4757e2" providerId="AD" clId="Web-{E883EE8C-C75B-9401-AC22-59FE324D316D}" dt="2020-02-27T12:26:00.902" v="102" actId="20577"/>
          <ac:spMkLst>
            <pc:docMk/>
            <pc:sldMk cId="1299664165" sldId="1587"/>
            <ac:spMk id="22" creationId="{DA654C23-7B4A-4672-B4AA-9B4CA53C1D5E}"/>
          </ac:spMkLst>
        </pc:spChg>
        <pc:spChg chg="mod">
          <ac:chgData name="Amanda New" userId="S::amandanew@projectingsuccess.co.uk::3ea0b479-05da-4f91-8c0d-9aad9e4757e2" providerId="AD" clId="Web-{E883EE8C-C75B-9401-AC22-59FE324D316D}" dt="2020-02-27T11:03:38.151" v="30" actId="1076"/>
          <ac:spMkLst>
            <pc:docMk/>
            <pc:sldMk cId="1299664165" sldId="1587"/>
            <ac:spMk id="23" creationId="{CB67CB04-025C-45F2-9756-B9D6EF8D1411}"/>
          </ac:spMkLst>
        </pc:spChg>
        <pc:spChg chg="del">
          <ac:chgData name="Amanda New" userId="S::amandanew@projectingsuccess.co.uk::3ea0b479-05da-4f91-8c0d-9aad9e4757e2" providerId="AD" clId="Web-{E883EE8C-C75B-9401-AC22-59FE324D316D}" dt="2020-02-27T10:49:12.505" v="0"/>
          <ac:spMkLst>
            <pc:docMk/>
            <pc:sldMk cId="1299664165" sldId="1587"/>
            <ac:spMk id="26" creationId="{75605AA9-709A-4DE1-8F5B-5ED0BF8D8DF9}"/>
          </ac:spMkLst>
        </pc:spChg>
        <pc:picChg chg="add mod">
          <ac:chgData name="Amanda New" userId="S::amandanew@projectingsuccess.co.uk::3ea0b479-05da-4f91-8c0d-9aad9e4757e2" providerId="AD" clId="Web-{E883EE8C-C75B-9401-AC22-59FE324D316D}" dt="2020-02-27T11:03:33.933" v="29" actId="1076"/>
          <ac:picMkLst>
            <pc:docMk/>
            <pc:sldMk cId="1299664165" sldId="1587"/>
            <ac:picMk id="2" creationId="{C3DEC799-74FE-4A9D-B9E2-F653DDCC7101}"/>
          </ac:picMkLst>
        </pc:picChg>
        <pc:picChg chg="mod">
          <ac:chgData name="Amanda New" userId="S::amandanew@projectingsuccess.co.uk::3ea0b479-05da-4f91-8c0d-9aad9e4757e2" providerId="AD" clId="Web-{E883EE8C-C75B-9401-AC22-59FE324D316D}" dt="2020-02-27T11:04:07.323" v="37" actId="1076"/>
          <ac:picMkLst>
            <pc:docMk/>
            <pc:sldMk cId="1299664165" sldId="1587"/>
            <ac:picMk id="4" creationId="{B1EDFA87-E4B1-4BBC-8EC6-31194C234BD0}"/>
          </ac:picMkLst>
        </pc:picChg>
        <pc:picChg chg="mod">
          <ac:chgData name="Amanda New" userId="S::amandanew@projectingsuccess.co.uk::3ea0b479-05da-4f91-8c0d-9aad9e4757e2" providerId="AD" clId="Web-{E883EE8C-C75B-9401-AC22-59FE324D316D}" dt="2020-02-27T11:03:45.807" v="32" actId="1076"/>
          <ac:picMkLst>
            <pc:docMk/>
            <pc:sldMk cId="1299664165" sldId="1587"/>
            <ac:picMk id="5" creationId="{063E6CFB-886F-4571-B51B-CB7EDFA70D0E}"/>
          </ac:picMkLst>
        </pc:picChg>
        <pc:picChg chg="add mod">
          <ac:chgData name="Amanda New" userId="S::amandanew@projectingsuccess.co.uk::3ea0b479-05da-4f91-8c0d-9aad9e4757e2" providerId="AD" clId="Web-{E883EE8C-C75B-9401-AC22-59FE324D316D}" dt="2020-02-27T11:03:30.245" v="28" actId="1076"/>
          <ac:picMkLst>
            <pc:docMk/>
            <pc:sldMk cId="1299664165" sldId="1587"/>
            <ac:picMk id="6" creationId="{595A2F36-62AE-4A0A-8DDE-4449A2603798}"/>
          </ac:picMkLst>
        </pc:picChg>
        <pc:picChg chg="mod">
          <ac:chgData name="Amanda New" userId="S::amandanew@projectingsuccess.co.uk::3ea0b479-05da-4f91-8c0d-9aad9e4757e2" providerId="AD" clId="Web-{E883EE8C-C75B-9401-AC22-59FE324D316D}" dt="2020-02-27T11:03:01.652" v="21" actId="1076"/>
          <ac:picMkLst>
            <pc:docMk/>
            <pc:sldMk cId="1299664165" sldId="1587"/>
            <ac:picMk id="7" creationId="{4B92FD41-D925-4F4D-BF97-7DA64883009F}"/>
          </ac:picMkLst>
        </pc:picChg>
        <pc:picChg chg="mod">
          <ac:chgData name="Amanda New" userId="S::amandanew@projectingsuccess.co.uk::3ea0b479-05da-4f91-8c0d-9aad9e4757e2" providerId="AD" clId="Web-{E883EE8C-C75B-9401-AC22-59FE324D316D}" dt="2020-02-27T11:03:10.745" v="24" actId="1076"/>
          <ac:picMkLst>
            <pc:docMk/>
            <pc:sldMk cId="1299664165" sldId="1587"/>
            <ac:picMk id="8" creationId="{7BC1E905-7D8E-4337-96DA-474147FDC03E}"/>
          </ac:picMkLst>
        </pc:picChg>
        <pc:picChg chg="mod">
          <ac:chgData name="Amanda New" userId="S::amandanew@projectingsuccess.co.uk::3ea0b479-05da-4f91-8c0d-9aad9e4757e2" providerId="AD" clId="Web-{E883EE8C-C75B-9401-AC22-59FE324D316D}" dt="2020-02-27T11:03:53.433" v="34" actId="1076"/>
          <ac:picMkLst>
            <pc:docMk/>
            <pc:sldMk cId="1299664165" sldId="1587"/>
            <ac:picMk id="9" creationId="{B98B970A-FDB2-4DA8-8F66-C573ACBF1CCE}"/>
          </ac:picMkLst>
        </pc:picChg>
        <pc:picChg chg="mod">
          <ac:chgData name="Amanda New" userId="S::amandanew@projectingsuccess.co.uk::3ea0b479-05da-4f91-8c0d-9aad9e4757e2" providerId="AD" clId="Web-{E883EE8C-C75B-9401-AC22-59FE324D316D}" dt="2020-02-27T11:04:09.588" v="38" actId="1076"/>
          <ac:picMkLst>
            <pc:docMk/>
            <pc:sldMk cId="1299664165" sldId="1587"/>
            <ac:picMk id="10" creationId="{9A386FED-F226-48A9-ACD2-71F5F639C387}"/>
          </ac:picMkLst>
        </pc:picChg>
        <pc:picChg chg="mod">
          <ac:chgData name="Amanda New" userId="S::amandanew@projectingsuccess.co.uk::3ea0b479-05da-4f91-8c0d-9aad9e4757e2" providerId="AD" clId="Web-{E883EE8C-C75B-9401-AC22-59FE324D316D}" dt="2020-02-27T11:03:42.542" v="31" actId="1076"/>
          <ac:picMkLst>
            <pc:docMk/>
            <pc:sldMk cId="1299664165" sldId="1587"/>
            <ac:picMk id="11" creationId="{5A28110D-C30E-4B0F-807A-F7E3695526BE}"/>
          </ac:picMkLst>
        </pc:picChg>
        <pc:picChg chg="mod">
          <ac:chgData name="Amanda New" userId="S::amandanew@projectingsuccess.co.uk::3ea0b479-05da-4f91-8c0d-9aad9e4757e2" providerId="AD" clId="Web-{E883EE8C-C75B-9401-AC22-59FE324D316D}" dt="2020-02-27T11:03:13.277" v="25" actId="1076"/>
          <ac:picMkLst>
            <pc:docMk/>
            <pc:sldMk cId="1299664165" sldId="1587"/>
            <ac:picMk id="13" creationId="{9356FD72-4543-4045-A321-CA991C022BF2}"/>
          </ac:picMkLst>
        </pc:picChg>
        <pc:picChg chg="mod">
          <ac:chgData name="Amanda New" userId="S::amandanew@projectingsuccess.co.uk::3ea0b479-05da-4f91-8c0d-9aad9e4757e2" providerId="AD" clId="Web-{E883EE8C-C75B-9401-AC22-59FE324D316D}" dt="2020-02-27T11:03:03.636" v="22" actId="1076"/>
          <ac:picMkLst>
            <pc:docMk/>
            <pc:sldMk cId="1299664165" sldId="1587"/>
            <ac:picMk id="14" creationId="{1FD93A66-C87E-4991-9FCB-70AD00F24D07}"/>
          </ac:picMkLst>
        </pc:picChg>
        <pc:picChg chg="del">
          <ac:chgData name="Amanda New" userId="S::amandanew@projectingsuccess.co.uk::3ea0b479-05da-4f91-8c0d-9aad9e4757e2" providerId="AD" clId="Web-{E883EE8C-C75B-9401-AC22-59FE324D316D}" dt="2020-02-27T10:49:12.833" v="1"/>
          <ac:picMkLst>
            <pc:docMk/>
            <pc:sldMk cId="1299664165" sldId="1587"/>
            <ac:picMk id="22" creationId="{A9FDF55F-C36D-475D-8765-900AA12D9E5F}"/>
          </ac:picMkLst>
        </pc:picChg>
        <pc:picChg chg="del">
          <ac:chgData name="Amanda New" userId="S::amandanew@projectingsuccess.co.uk::3ea0b479-05da-4f91-8c0d-9aad9e4757e2" providerId="AD" clId="Web-{E883EE8C-C75B-9401-AC22-59FE324D316D}" dt="2020-02-27T10:49:13.677" v="2"/>
          <ac:picMkLst>
            <pc:docMk/>
            <pc:sldMk cId="1299664165" sldId="1587"/>
            <ac:picMk id="24" creationId="{9CC068AC-4CD8-41DA-A48D-9FFFAD465BE3}"/>
          </ac:picMkLst>
        </pc:picChg>
      </pc:sldChg>
    </pc:docChg>
  </pc:docChgLst>
  <pc:docChgLst>
    <pc:chgData name="Ben Morris" userId="S::benmorris@projectingsuccess.co.uk::e5234bb4-84e3-4029-8191-f55bfdf1f3a2" providerId="AD" clId="Web-{1F60400A-F1D0-A1CF-8986-2F25970BCDB7}"/>
    <pc:docChg chg="addSld delSld modSld sldOrd">
      <pc:chgData name="Ben Morris" userId="S::benmorris@projectingsuccess.co.uk::e5234bb4-84e3-4029-8191-f55bfdf1f3a2" providerId="AD" clId="Web-{1F60400A-F1D0-A1CF-8986-2F25970BCDB7}" dt="2020-03-02T14:34:00.584" v="1733"/>
      <pc:docMkLst>
        <pc:docMk/>
      </pc:docMkLst>
      <pc:sldChg chg="modSp">
        <pc:chgData name="Ben Morris" userId="S::benmorris@projectingsuccess.co.uk::e5234bb4-84e3-4029-8191-f55bfdf1f3a2" providerId="AD" clId="Web-{1F60400A-F1D0-A1CF-8986-2F25970BCDB7}" dt="2020-03-02T11:09:07.297" v="0" actId="1076"/>
        <pc:sldMkLst>
          <pc:docMk/>
          <pc:sldMk cId="783497592" sldId="1502"/>
        </pc:sldMkLst>
        <pc:picChg chg="mod">
          <ac:chgData name="Ben Morris" userId="S::benmorris@projectingsuccess.co.uk::e5234bb4-84e3-4029-8191-f55bfdf1f3a2" providerId="AD" clId="Web-{1F60400A-F1D0-A1CF-8986-2F25970BCDB7}" dt="2020-03-02T11:09:07.297" v="0" actId="1076"/>
          <ac:picMkLst>
            <pc:docMk/>
            <pc:sldMk cId="783497592" sldId="1502"/>
            <ac:picMk id="8" creationId="{71BB8EC3-B02B-FC45-80B8-9128FB4D90D6}"/>
          </ac:picMkLst>
        </pc:picChg>
      </pc:sldChg>
      <pc:sldChg chg="modSp">
        <pc:chgData name="Ben Morris" userId="S::benmorris@projectingsuccess.co.uk::e5234bb4-84e3-4029-8191-f55bfdf1f3a2" providerId="AD" clId="Web-{1F60400A-F1D0-A1CF-8986-2F25970BCDB7}" dt="2020-03-02T12:22:24.847" v="861" actId="1076"/>
        <pc:sldMkLst>
          <pc:docMk/>
          <pc:sldMk cId="3564652447" sldId="1550"/>
        </pc:sldMkLst>
        <pc:spChg chg="mod">
          <ac:chgData name="Ben Morris" userId="S::benmorris@projectingsuccess.co.uk::e5234bb4-84e3-4029-8191-f55bfdf1f3a2" providerId="AD" clId="Web-{1F60400A-F1D0-A1CF-8986-2F25970BCDB7}" dt="2020-03-02T12:22:24.847" v="861" actId="1076"/>
          <ac:spMkLst>
            <pc:docMk/>
            <pc:sldMk cId="3564652447" sldId="1550"/>
            <ac:spMk id="4" creationId="{66B37FF6-1C39-48B1-A6B9-10F909F9D5EE}"/>
          </ac:spMkLst>
        </pc:spChg>
      </pc:sldChg>
      <pc:sldChg chg="modSp">
        <pc:chgData name="Ben Morris" userId="S::benmorris@projectingsuccess.co.uk::e5234bb4-84e3-4029-8191-f55bfdf1f3a2" providerId="AD" clId="Web-{1F60400A-F1D0-A1CF-8986-2F25970BCDB7}" dt="2020-03-02T12:25:57.379" v="899" actId="20577"/>
        <pc:sldMkLst>
          <pc:docMk/>
          <pc:sldMk cId="3105369942" sldId="1551"/>
        </pc:sldMkLst>
        <pc:spChg chg="mod">
          <ac:chgData name="Ben Morris" userId="S::benmorris@projectingsuccess.co.uk::e5234bb4-84e3-4029-8191-f55bfdf1f3a2" providerId="AD" clId="Web-{1F60400A-F1D0-A1CF-8986-2F25970BCDB7}" dt="2020-03-02T12:25:57.379" v="899" actId="20577"/>
          <ac:spMkLst>
            <pc:docMk/>
            <pc:sldMk cId="3105369942" sldId="1551"/>
            <ac:spMk id="2" creationId="{20BE2E01-2313-4684-990D-49B3E1485904}"/>
          </ac:spMkLst>
        </pc:spChg>
      </pc:sldChg>
      <pc:sldChg chg="modSp">
        <pc:chgData name="Ben Morris" userId="S::benmorris@projectingsuccess.co.uk::e5234bb4-84e3-4029-8191-f55bfdf1f3a2" providerId="AD" clId="Web-{1F60400A-F1D0-A1CF-8986-2F25970BCDB7}" dt="2020-03-02T12:27:02.676" v="926" actId="20577"/>
        <pc:sldMkLst>
          <pc:docMk/>
          <pc:sldMk cId="22380378" sldId="1555"/>
        </pc:sldMkLst>
        <pc:spChg chg="mod">
          <ac:chgData name="Ben Morris" userId="S::benmorris@projectingsuccess.co.uk::e5234bb4-84e3-4029-8191-f55bfdf1f3a2" providerId="AD" clId="Web-{1F60400A-F1D0-A1CF-8986-2F25970BCDB7}" dt="2020-03-02T12:27:02.676" v="926" actId="20577"/>
          <ac:spMkLst>
            <pc:docMk/>
            <pc:sldMk cId="22380378" sldId="1555"/>
            <ac:spMk id="4" creationId="{66B37FF6-1C39-48B1-A6B9-10F909F9D5EE}"/>
          </ac:spMkLst>
        </pc:spChg>
      </pc:sldChg>
      <pc:sldChg chg="modSp">
        <pc:chgData name="Ben Morris" userId="S::benmorris@projectingsuccess.co.uk::e5234bb4-84e3-4029-8191-f55bfdf1f3a2" providerId="AD" clId="Web-{1F60400A-F1D0-A1CF-8986-2F25970BCDB7}" dt="2020-03-02T12:30:20.975" v="981" actId="20577"/>
        <pc:sldMkLst>
          <pc:docMk/>
          <pc:sldMk cId="279150083" sldId="1556"/>
        </pc:sldMkLst>
        <pc:spChg chg="mod">
          <ac:chgData name="Ben Morris" userId="S::benmorris@projectingsuccess.co.uk::e5234bb4-84e3-4029-8191-f55bfdf1f3a2" providerId="AD" clId="Web-{1F60400A-F1D0-A1CF-8986-2F25970BCDB7}" dt="2020-03-02T12:30:20.975" v="981" actId="20577"/>
          <ac:spMkLst>
            <pc:docMk/>
            <pc:sldMk cId="279150083" sldId="1556"/>
            <ac:spMk id="4" creationId="{BC9F9EC4-DA0E-46C6-89F9-15B8636515CE}"/>
          </ac:spMkLst>
        </pc:spChg>
        <pc:spChg chg="mod">
          <ac:chgData name="Ben Morris" userId="S::benmorris@projectingsuccess.co.uk::e5234bb4-84e3-4029-8191-f55bfdf1f3a2" providerId="AD" clId="Web-{1F60400A-F1D0-A1CF-8986-2F25970BCDB7}" dt="2020-03-02T12:27:15.864" v="929" actId="20577"/>
          <ac:spMkLst>
            <pc:docMk/>
            <pc:sldMk cId="279150083" sldId="1556"/>
            <ac:spMk id="6" creationId="{C66A4132-2735-4CFF-985C-EDA9C60F5445}"/>
          </ac:spMkLst>
        </pc:spChg>
      </pc:sldChg>
      <pc:sldChg chg="modSp">
        <pc:chgData name="Ben Morris" userId="S::benmorris@projectingsuccess.co.uk::e5234bb4-84e3-4029-8191-f55bfdf1f3a2" providerId="AD" clId="Web-{1F60400A-F1D0-A1CF-8986-2F25970BCDB7}" dt="2020-03-02T14:14:55.236" v="1273" actId="20577"/>
        <pc:sldMkLst>
          <pc:docMk/>
          <pc:sldMk cId="56544450" sldId="1561"/>
        </pc:sldMkLst>
        <pc:spChg chg="mod">
          <ac:chgData name="Ben Morris" userId="S::benmorris@projectingsuccess.co.uk::e5234bb4-84e3-4029-8191-f55bfdf1f3a2" providerId="AD" clId="Web-{1F60400A-F1D0-A1CF-8986-2F25970BCDB7}" dt="2020-03-02T14:14:55.236" v="1273" actId="20577"/>
          <ac:spMkLst>
            <pc:docMk/>
            <pc:sldMk cId="56544450" sldId="1561"/>
            <ac:spMk id="4" creationId="{66B37FF6-1C39-48B1-A6B9-10F909F9D5EE}"/>
          </ac:spMkLst>
        </pc:spChg>
      </pc:sldChg>
      <pc:sldChg chg="modSp">
        <pc:chgData name="Ben Morris" userId="S::benmorris@projectingsuccess.co.uk::e5234bb4-84e3-4029-8191-f55bfdf1f3a2" providerId="AD" clId="Web-{1F60400A-F1D0-A1CF-8986-2F25970BCDB7}" dt="2020-03-02T14:16:29.345" v="1290" actId="20577"/>
        <pc:sldMkLst>
          <pc:docMk/>
          <pc:sldMk cId="3981938576" sldId="1562"/>
        </pc:sldMkLst>
        <pc:spChg chg="mod">
          <ac:chgData name="Ben Morris" userId="S::benmorris@projectingsuccess.co.uk::e5234bb4-84e3-4029-8191-f55bfdf1f3a2" providerId="AD" clId="Web-{1F60400A-F1D0-A1CF-8986-2F25970BCDB7}" dt="2020-03-02T14:16:29.345" v="1290" actId="20577"/>
          <ac:spMkLst>
            <pc:docMk/>
            <pc:sldMk cId="3981938576" sldId="1562"/>
            <ac:spMk id="2" creationId="{20BE2E01-2313-4684-990D-49B3E1485904}"/>
          </ac:spMkLst>
        </pc:spChg>
      </pc:sldChg>
      <pc:sldChg chg="modSp">
        <pc:chgData name="Ben Morris" userId="S::benmorris@projectingsuccess.co.uk::e5234bb4-84e3-4029-8191-f55bfdf1f3a2" providerId="AD" clId="Web-{1F60400A-F1D0-A1CF-8986-2F25970BCDB7}" dt="2020-03-02T14:16:57.424" v="1363" actId="20577"/>
        <pc:sldMkLst>
          <pc:docMk/>
          <pc:sldMk cId="203491606" sldId="1566"/>
        </pc:sldMkLst>
        <pc:spChg chg="mod">
          <ac:chgData name="Ben Morris" userId="S::benmorris@projectingsuccess.co.uk::e5234bb4-84e3-4029-8191-f55bfdf1f3a2" providerId="AD" clId="Web-{1F60400A-F1D0-A1CF-8986-2F25970BCDB7}" dt="2020-03-02T14:16:57.424" v="1363" actId="20577"/>
          <ac:spMkLst>
            <pc:docMk/>
            <pc:sldMk cId="203491606" sldId="1566"/>
            <ac:spMk id="4" creationId="{66B37FF6-1C39-48B1-A6B9-10F909F9D5EE}"/>
          </ac:spMkLst>
        </pc:spChg>
      </pc:sldChg>
      <pc:sldChg chg="modSp">
        <pc:chgData name="Ben Morris" userId="S::benmorris@projectingsuccess.co.uk::e5234bb4-84e3-4029-8191-f55bfdf1f3a2" providerId="AD" clId="Web-{1F60400A-F1D0-A1CF-8986-2F25970BCDB7}" dt="2020-03-02T14:18:10.674" v="1382" actId="20577"/>
        <pc:sldMkLst>
          <pc:docMk/>
          <pc:sldMk cId="1963265930" sldId="1567"/>
        </pc:sldMkLst>
        <pc:spChg chg="mod">
          <ac:chgData name="Ben Morris" userId="S::benmorris@projectingsuccess.co.uk::e5234bb4-84e3-4029-8191-f55bfdf1f3a2" providerId="AD" clId="Web-{1F60400A-F1D0-A1CF-8986-2F25970BCDB7}" dt="2020-03-02T14:18:10.674" v="1382" actId="20577"/>
          <ac:spMkLst>
            <pc:docMk/>
            <pc:sldMk cId="1963265930" sldId="1567"/>
            <ac:spMk id="2" creationId="{20BE2E01-2313-4684-990D-49B3E1485904}"/>
          </ac:spMkLst>
        </pc:spChg>
      </pc:sldChg>
      <pc:sldChg chg="modSp">
        <pc:chgData name="Ben Morris" userId="S::benmorris@projectingsuccess.co.uk::e5234bb4-84e3-4029-8191-f55bfdf1f3a2" providerId="AD" clId="Web-{1F60400A-F1D0-A1CF-8986-2F25970BCDB7}" dt="2020-03-02T14:18:38.674" v="1449" actId="20577"/>
        <pc:sldMkLst>
          <pc:docMk/>
          <pc:sldMk cId="2311982061" sldId="1571"/>
        </pc:sldMkLst>
        <pc:spChg chg="mod">
          <ac:chgData name="Ben Morris" userId="S::benmorris@projectingsuccess.co.uk::e5234bb4-84e3-4029-8191-f55bfdf1f3a2" providerId="AD" clId="Web-{1F60400A-F1D0-A1CF-8986-2F25970BCDB7}" dt="2020-03-02T14:18:38.674" v="1449" actId="20577"/>
          <ac:spMkLst>
            <pc:docMk/>
            <pc:sldMk cId="2311982061" sldId="1571"/>
            <ac:spMk id="4" creationId="{66B37FF6-1C39-48B1-A6B9-10F909F9D5EE}"/>
          </ac:spMkLst>
        </pc:spChg>
      </pc:sldChg>
      <pc:sldChg chg="modSp">
        <pc:chgData name="Ben Morris" userId="S::benmorris@projectingsuccess.co.uk::e5234bb4-84e3-4029-8191-f55bfdf1f3a2" providerId="AD" clId="Web-{1F60400A-F1D0-A1CF-8986-2F25970BCDB7}" dt="2020-03-02T14:20:31.518" v="1491" actId="20577"/>
        <pc:sldMkLst>
          <pc:docMk/>
          <pc:sldMk cId="2914559905" sldId="1572"/>
        </pc:sldMkLst>
        <pc:spChg chg="mod">
          <ac:chgData name="Ben Morris" userId="S::benmorris@projectingsuccess.co.uk::e5234bb4-84e3-4029-8191-f55bfdf1f3a2" providerId="AD" clId="Web-{1F60400A-F1D0-A1CF-8986-2F25970BCDB7}" dt="2020-03-02T14:20:31.518" v="1491" actId="20577"/>
          <ac:spMkLst>
            <pc:docMk/>
            <pc:sldMk cId="2914559905" sldId="1572"/>
            <ac:spMk id="2" creationId="{20BE2E01-2313-4684-990D-49B3E1485904}"/>
          </ac:spMkLst>
        </pc:spChg>
      </pc:sldChg>
      <pc:sldChg chg="addSp modSp">
        <pc:chgData name="Ben Morris" userId="S::benmorris@projectingsuccess.co.uk::e5234bb4-84e3-4029-8191-f55bfdf1f3a2" providerId="AD" clId="Web-{1F60400A-F1D0-A1CF-8986-2F25970BCDB7}" dt="2020-03-02T14:22:06.316" v="1528" actId="1076"/>
        <pc:sldMkLst>
          <pc:docMk/>
          <pc:sldMk cId="1280090129" sldId="1576"/>
        </pc:sldMkLst>
        <pc:spChg chg="mod">
          <ac:chgData name="Ben Morris" userId="S::benmorris@projectingsuccess.co.uk::e5234bb4-84e3-4029-8191-f55bfdf1f3a2" providerId="AD" clId="Web-{1F60400A-F1D0-A1CF-8986-2F25970BCDB7}" dt="2020-03-02T14:22:00.206" v="1525" actId="1076"/>
          <ac:spMkLst>
            <pc:docMk/>
            <pc:sldMk cId="1280090129" sldId="1576"/>
            <ac:spMk id="4" creationId="{66B37FF6-1C39-48B1-A6B9-10F909F9D5EE}"/>
          </ac:spMkLst>
        </pc:spChg>
        <pc:picChg chg="add mod">
          <ac:chgData name="Ben Morris" userId="S::benmorris@projectingsuccess.co.uk::e5234bb4-84e3-4029-8191-f55bfdf1f3a2" providerId="AD" clId="Web-{1F60400A-F1D0-A1CF-8986-2F25970BCDB7}" dt="2020-03-02T14:22:03.956" v="1527" actId="1076"/>
          <ac:picMkLst>
            <pc:docMk/>
            <pc:sldMk cId="1280090129" sldId="1576"/>
            <ac:picMk id="2" creationId="{F12F8CB9-1BBA-4168-9E5E-ECFC2446C084}"/>
          </ac:picMkLst>
        </pc:picChg>
        <pc:picChg chg="mod">
          <ac:chgData name="Ben Morris" userId="S::benmorris@projectingsuccess.co.uk::e5234bb4-84e3-4029-8191-f55bfdf1f3a2" providerId="AD" clId="Web-{1F60400A-F1D0-A1CF-8986-2F25970BCDB7}" dt="2020-03-02T14:22:06.316" v="1528" actId="1076"/>
          <ac:picMkLst>
            <pc:docMk/>
            <pc:sldMk cId="1280090129" sldId="1576"/>
            <ac:picMk id="7" creationId="{1F0B0C56-C6D1-A946-8D35-9DD504B2B222}"/>
          </ac:picMkLst>
        </pc:picChg>
      </pc:sldChg>
      <pc:sldChg chg="modSp">
        <pc:chgData name="Ben Morris" userId="S::benmorris@projectingsuccess.co.uk::e5234bb4-84e3-4029-8191-f55bfdf1f3a2" providerId="AD" clId="Web-{1F60400A-F1D0-A1CF-8986-2F25970BCDB7}" dt="2020-03-02T14:23:35.863" v="1565" actId="20577"/>
        <pc:sldMkLst>
          <pc:docMk/>
          <pc:sldMk cId="1488751440" sldId="1577"/>
        </pc:sldMkLst>
        <pc:spChg chg="mod">
          <ac:chgData name="Ben Morris" userId="S::benmorris@projectingsuccess.co.uk::e5234bb4-84e3-4029-8191-f55bfdf1f3a2" providerId="AD" clId="Web-{1F60400A-F1D0-A1CF-8986-2F25970BCDB7}" dt="2020-03-02T14:23:35.863" v="1565" actId="20577"/>
          <ac:spMkLst>
            <pc:docMk/>
            <pc:sldMk cId="1488751440" sldId="1577"/>
            <ac:spMk id="2" creationId="{20BE2E01-2313-4684-990D-49B3E1485904}"/>
          </ac:spMkLst>
        </pc:spChg>
      </pc:sldChg>
      <pc:sldChg chg="addSp delSp modSp">
        <pc:chgData name="Ben Morris" userId="S::benmorris@projectingsuccess.co.uk::e5234bb4-84e3-4029-8191-f55bfdf1f3a2" providerId="AD" clId="Web-{1F60400A-F1D0-A1CF-8986-2F25970BCDB7}" dt="2020-03-02T12:10:21.205" v="748" actId="1076"/>
        <pc:sldMkLst>
          <pc:docMk/>
          <pc:sldMk cId="1854793227" sldId="1579"/>
        </pc:sldMkLst>
        <pc:graphicFrameChg chg="mod modGraphic">
          <ac:chgData name="Ben Morris" userId="S::benmorris@projectingsuccess.co.uk::e5234bb4-84e3-4029-8191-f55bfdf1f3a2" providerId="AD" clId="Web-{1F60400A-F1D0-A1CF-8986-2F25970BCDB7}" dt="2020-03-02T11:49:44.805" v="747"/>
          <ac:graphicFrameMkLst>
            <pc:docMk/>
            <pc:sldMk cId="1854793227" sldId="1579"/>
            <ac:graphicFrameMk id="3" creationId="{D0F5542D-02A9-4E3B-84B1-9E6AE1ACA865}"/>
          </ac:graphicFrameMkLst>
        </pc:graphicFrameChg>
        <pc:picChg chg="mod">
          <ac:chgData name="Ben Morris" userId="S::benmorris@projectingsuccess.co.uk::e5234bb4-84e3-4029-8191-f55bfdf1f3a2" providerId="AD" clId="Web-{1F60400A-F1D0-A1CF-8986-2F25970BCDB7}" dt="2020-03-02T11:46:10.054" v="480" actId="1076"/>
          <ac:picMkLst>
            <pc:docMk/>
            <pc:sldMk cId="1854793227" sldId="1579"/>
            <ac:picMk id="2" creationId="{8CD6D6E7-3E93-4854-B615-BB86CEF6B0D5}"/>
          </ac:picMkLst>
        </pc:picChg>
        <pc:picChg chg="del mod">
          <ac:chgData name="Ben Morris" userId="S::benmorris@projectingsuccess.co.uk::e5234bb4-84e3-4029-8191-f55bfdf1f3a2" providerId="AD" clId="Web-{1F60400A-F1D0-A1CF-8986-2F25970BCDB7}" dt="2020-03-02T11:45:37.585" v="462"/>
          <ac:picMkLst>
            <pc:docMk/>
            <pc:sldMk cId="1854793227" sldId="1579"/>
            <ac:picMk id="5" creationId="{89A5CCC2-0E4C-9B4A-8572-492A7E9C7A46}"/>
          </ac:picMkLst>
        </pc:picChg>
        <pc:picChg chg="mod">
          <ac:chgData name="Ben Morris" userId="S::benmorris@projectingsuccess.co.uk::e5234bb4-84e3-4029-8191-f55bfdf1f3a2" providerId="AD" clId="Web-{1F60400A-F1D0-A1CF-8986-2F25970BCDB7}" dt="2020-03-02T11:47:53.179" v="581" actId="1076"/>
          <ac:picMkLst>
            <pc:docMk/>
            <pc:sldMk cId="1854793227" sldId="1579"/>
            <ac:picMk id="7" creationId="{539598D8-0F10-804D-82D9-FB8D66FA2E2C}"/>
          </ac:picMkLst>
        </pc:picChg>
        <pc:picChg chg="del mod">
          <ac:chgData name="Ben Morris" userId="S::benmorris@projectingsuccess.co.uk::e5234bb4-84e3-4029-8191-f55bfdf1f3a2" providerId="AD" clId="Web-{1F60400A-F1D0-A1CF-8986-2F25970BCDB7}" dt="2020-03-02T11:43:59.600" v="287"/>
          <ac:picMkLst>
            <pc:docMk/>
            <pc:sldMk cId="1854793227" sldId="1579"/>
            <ac:picMk id="9" creationId="{07563906-9DBF-4DF2-9C17-C92F3E922E45}"/>
          </ac:picMkLst>
        </pc:picChg>
        <pc:picChg chg="mod">
          <ac:chgData name="Ben Morris" userId="S::benmorris@projectingsuccess.co.uk::e5234bb4-84e3-4029-8191-f55bfdf1f3a2" providerId="AD" clId="Web-{1F60400A-F1D0-A1CF-8986-2F25970BCDB7}" dt="2020-03-02T11:46:09.882" v="473" actId="1076"/>
          <ac:picMkLst>
            <pc:docMk/>
            <pc:sldMk cId="1854793227" sldId="1579"/>
            <ac:picMk id="12" creationId="{626FAFCD-094F-41EF-BCB2-ACCEA97E4638}"/>
          </ac:picMkLst>
        </pc:picChg>
        <pc:picChg chg="mod">
          <ac:chgData name="Ben Morris" userId="S::benmorris@projectingsuccess.co.uk::e5234bb4-84e3-4029-8191-f55bfdf1f3a2" providerId="AD" clId="Web-{1F60400A-F1D0-A1CF-8986-2F25970BCDB7}" dt="2020-03-02T11:46:09.913" v="474" actId="1076"/>
          <ac:picMkLst>
            <pc:docMk/>
            <pc:sldMk cId="1854793227" sldId="1579"/>
            <ac:picMk id="13" creationId="{7BB8C949-431D-40A4-BFF6-1AC61892C572}"/>
          </ac:picMkLst>
        </pc:picChg>
        <pc:picChg chg="mod">
          <ac:chgData name="Ben Morris" userId="S::benmorris@projectingsuccess.co.uk::e5234bb4-84e3-4029-8191-f55bfdf1f3a2" providerId="AD" clId="Web-{1F60400A-F1D0-A1CF-8986-2F25970BCDB7}" dt="2020-03-02T11:46:09.929" v="475" actId="1076"/>
          <ac:picMkLst>
            <pc:docMk/>
            <pc:sldMk cId="1854793227" sldId="1579"/>
            <ac:picMk id="14" creationId="{1DFD12C2-DA5B-4A83-96A3-26B121DDF7BC}"/>
          </ac:picMkLst>
        </pc:picChg>
        <pc:picChg chg="mod">
          <ac:chgData name="Ben Morris" userId="S::benmorris@projectingsuccess.co.uk::e5234bb4-84e3-4029-8191-f55bfdf1f3a2" providerId="AD" clId="Web-{1F60400A-F1D0-A1CF-8986-2F25970BCDB7}" dt="2020-03-02T11:46:09.960" v="476" actId="1076"/>
          <ac:picMkLst>
            <pc:docMk/>
            <pc:sldMk cId="1854793227" sldId="1579"/>
            <ac:picMk id="15" creationId="{F1CDE670-FC8F-4FFB-BF01-6DF27508F9F4}"/>
          </ac:picMkLst>
        </pc:picChg>
        <pc:picChg chg="add mod">
          <ac:chgData name="Ben Morris" userId="S::benmorris@projectingsuccess.co.uk::e5234bb4-84e3-4029-8191-f55bfdf1f3a2" providerId="AD" clId="Web-{1F60400A-F1D0-A1CF-8986-2F25970BCDB7}" dt="2020-03-02T11:46:10.085" v="481" actId="1076"/>
          <ac:picMkLst>
            <pc:docMk/>
            <pc:sldMk cId="1854793227" sldId="1579"/>
            <ac:picMk id="16" creationId="{5CEEEB65-ABA4-4235-B922-669C2D441680}"/>
          </ac:picMkLst>
        </pc:picChg>
        <pc:picChg chg="mod">
          <ac:chgData name="Ben Morris" userId="S::benmorris@projectingsuccess.co.uk::e5234bb4-84e3-4029-8191-f55bfdf1f3a2" providerId="AD" clId="Web-{1F60400A-F1D0-A1CF-8986-2F25970BCDB7}" dt="2020-03-02T12:10:21.205" v="748" actId="1076"/>
          <ac:picMkLst>
            <pc:docMk/>
            <pc:sldMk cId="1854793227" sldId="1579"/>
            <ac:picMk id="17" creationId="{CC0F3E22-1E82-4828-8BFE-D26028599990}"/>
          </ac:picMkLst>
        </pc:picChg>
        <pc:picChg chg="mod">
          <ac:chgData name="Ben Morris" userId="S::benmorris@projectingsuccess.co.uk::e5234bb4-84e3-4029-8191-f55bfdf1f3a2" providerId="AD" clId="Web-{1F60400A-F1D0-A1CF-8986-2F25970BCDB7}" dt="2020-03-02T11:47:07.976" v="489" actId="1076"/>
          <ac:picMkLst>
            <pc:docMk/>
            <pc:sldMk cId="1854793227" sldId="1579"/>
            <ac:picMk id="18" creationId="{7C207D39-A693-478B-97AC-520F400FC30E}"/>
          </ac:picMkLst>
        </pc:picChg>
        <pc:picChg chg="add mod">
          <ac:chgData name="Ben Morris" userId="S::benmorris@projectingsuccess.co.uk::e5234bb4-84e3-4029-8191-f55bfdf1f3a2" providerId="AD" clId="Web-{1F60400A-F1D0-A1CF-8986-2F25970BCDB7}" dt="2020-03-02T11:49:07.867" v="684" actId="1076"/>
          <ac:picMkLst>
            <pc:docMk/>
            <pc:sldMk cId="1854793227" sldId="1579"/>
            <ac:picMk id="19" creationId="{B4428950-058F-480D-93AC-BC200556D380}"/>
          </ac:picMkLst>
        </pc:picChg>
        <pc:picChg chg="add mod">
          <ac:chgData name="Ben Morris" userId="S::benmorris@projectingsuccess.co.uk::e5234bb4-84e3-4029-8191-f55bfdf1f3a2" providerId="AD" clId="Web-{1F60400A-F1D0-A1CF-8986-2F25970BCDB7}" dt="2020-03-02T11:49:24.070" v="687" actId="1076"/>
          <ac:picMkLst>
            <pc:docMk/>
            <pc:sldMk cId="1854793227" sldId="1579"/>
            <ac:picMk id="20" creationId="{57A312C4-4AD1-4F35-8B3F-84E48B2BE1D6}"/>
          </ac:picMkLst>
        </pc:picChg>
      </pc:sldChg>
      <pc:sldChg chg="modSp">
        <pc:chgData name="Ben Morris" userId="S::benmorris@projectingsuccess.co.uk::e5234bb4-84e3-4029-8191-f55bfdf1f3a2" providerId="AD" clId="Web-{1F60400A-F1D0-A1CF-8986-2F25970BCDB7}" dt="2020-03-02T14:25:26.223" v="1612" actId="20577"/>
        <pc:sldMkLst>
          <pc:docMk/>
          <pc:sldMk cId="3303292715" sldId="1600"/>
        </pc:sldMkLst>
        <pc:spChg chg="mod">
          <ac:chgData name="Ben Morris" userId="S::benmorris@projectingsuccess.co.uk::e5234bb4-84e3-4029-8191-f55bfdf1f3a2" providerId="AD" clId="Web-{1F60400A-F1D0-A1CF-8986-2F25970BCDB7}" dt="2020-03-02T14:25:26.223" v="1612" actId="20577"/>
          <ac:spMkLst>
            <pc:docMk/>
            <pc:sldMk cId="3303292715" sldId="1600"/>
            <ac:spMk id="7" creationId="{BA06DE02-0295-489D-BA2B-CE1C04DB5572}"/>
          </ac:spMkLst>
        </pc:spChg>
      </pc:sldChg>
      <pc:sldChg chg="modSp">
        <pc:chgData name="Ben Morris" userId="S::benmorris@projectingsuccess.co.uk::e5234bb4-84e3-4029-8191-f55bfdf1f3a2" providerId="AD" clId="Web-{1F60400A-F1D0-A1CF-8986-2F25970BCDB7}" dt="2020-03-02T14:33:48.084" v="1729" actId="20577"/>
        <pc:sldMkLst>
          <pc:docMk/>
          <pc:sldMk cId="929097923" sldId="1603"/>
        </pc:sldMkLst>
        <pc:spChg chg="mod">
          <ac:chgData name="Ben Morris" userId="S::benmorris@projectingsuccess.co.uk::e5234bb4-84e3-4029-8191-f55bfdf1f3a2" providerId="AD" clId="Web-{1F60400A-F1D0-A1CF-8986-2F25970BCDB7}" dt="2020-03-02T14:33:48.084" v="1729" actId="20577"/>
          <ac:spMkLst>
            <pc:docMk/>
            <pc:sldMk cId="929097923" sldId="1603"/>
            <ac:spMk id="5" creationId="{15B0752B-7E06-4C15-A48A-EFD5217B1674}"/>
          </ac:spMkLst>
        </pc:spChg>
        <pc:spChg chg="mod">
          <ac:chgData name="Ben Morris" userId="S::benmorris@projectingsuccess.co.uk::e5234bb4-84e3-4029-8191-f55bfdf1f3a2" providerId="AD" clId="Web-{1F60400A-F1D0-A1CF-8986-2F25970BCDB7}" dt="2020-03-02T14:33:19.662" v="1724" actId="1076"/>
          <ac:spMkLst>
            <pc:docMk/>
            <pc:sldMk cId="929097923" sldId="1603"/>
            <ac:spMk id="7" creationId="{5F8BDFE9-5DD8-4E55-ABEA-DDDEB3C47E49}"/>
          </ac:spMkLst>
        </pc:spChg>
      </pc:sldChg>
      <pc:sldChg chg="modSp">
        <pc:chgData name="Ben Morris" userId="S::benmorris@projectingsuccess.co.uk::e5234bb4-84e3-4029-8191-f55bfdf1f3a2" providerId="AD" clId="Web-{1F60400A-F1D0-A1CF-8986-2F25970BCDB7}" dt="2020-03-02T14:26:39.270" v="1670" actId="20577"/>
        <pc:sldMkLst>
          <pc:docMk/>
          <pc:sldMk cId="1063546950" sldId="1604"/>
        </pc:sldMkLst>
        <pc:spChg chg="mod">
          <ac:chgData name="Ben Morris" userId="S::benmorris@projectingsuccess.co.uk::e5234bb4-84e3-4029-8191-f55bfdf1f3a2" providerId="AD" clId="Web-{1F60400A-F1D0-A1CF-8986-2F25970BCDB7}" dt="2020-03-02T14:26:39.270" v="1670" actId="20577"/>
          <ac:spMkLst>
            <pc:docMk/>
            <pc:sldMk cId="1063546950" sldId="1604"/>
            <ac:spMk id="7" creationId="{7B323DB4-4D51-4CF6-B0E8-E5A8FE5D73DD}"/>
          </ac:spMkLst>
        </pc:spChg>
      </pc:sldChg>
      <pc:sldChg chg="modSp">
        <pc:chgData name="Ben Morris" userId="S::benmorris@projectingsuccess.co.uk::e5234bb4-84e3-4029-8191-f55bfdf1f3a2" providerId="AD" clId="Web-{1F60400A-F1D0-A1CF-8986-2F25970BCDB7}" dt="2020-03-02T14:23:52.925" v="1595" actId="20577"/>
        <pc:sldMkLst>
          <pc:docMk/>
          <pc:sldMk cId="1954432629" sldId="1608"/>
        </pc:sldMkLst>
        <pc:spChg chg="mod">
          <ac:chgData name="Ben Morris" userId="S::benmorris@projectingsuccess.co.uk::e5234bb4-84e3-4029-8191-f55bfdf1f3a2" providerId="AD" clId="Web-{1F60400A-F1D0-A1CF-8986-2F25970BCDB7}" dt="2020-03-02T14:23:52.925" v="1595" actId="20577"/>
          <ac:spMkLst>
            <pc:docMk/>
            <pc:sldMk cId="1954432629" sldId="1608"/>
            <ac:spMk id="4" creationId="{66B37FF6-1C39-48B1-A6B9-10F909F9D5EE}"/>
          </ac:spMkLst>
        </pc:spChg>
      </pc:sldChg>
      <pc:sldChg chg="modSp">
        <pc:chgData name="Ben Morris" userId="S::benmorris@projectingsuccess.co.uk::e5234bb4-84e3-4029-8191-f55bfdf1f3a2" providerId="AD" clId="Web-{1F60400A-F1D0-A1CF-8986-2F25970BCDB7}" dt="2020-03-02T14:32:13.068" v="1673" actId="1076"/>
        <pc:sldMkLst>
          <pc:docMk/>
          <pc:sldMk cId="2909146861" sldId="1611"/>
        </pc:sldMkLst>
        <pc:spChg chg="mod">
          <ac:chgData name="Ben Morris" userId="S::benmorris@projectingsuccess.co.uk::e5234bb4-84e3-4029-8191-f55bfdf1f3a2" providerId="AD" clId="Web-{1F60400A-F1D0-A1CF-8986-2F25970BCDB7}" dt="2020-03-02T14:25:46.973" v="1653" actId="20577"/>
          <ac:spMkLst>
            <pc:docMk/>
            <pc:sldMk cId="2909146861" sldId="1611"/>
            <ac:spMk id="4" creationId="{66B37FF6-1C39-48B1-A6B9-10F909F9D5EE}"/>
          </ac:spMkLst>
        </pc:spChg>
        <pc:picChg chg="mod">
          <ac:chgData name="Ben Morris" userId="S::benmorris@projectingsuccess.co.uk::e5234bb4-84e3-4029-8191-f55bfdf1f3a2" providerId="AD" clId="Web-{1F60400A-F1D0-A1CF-8986-2F25970BCDB7}" dt="2020-03-02T14:32:13.068" v="1673" actId="1076"/>
          <ac:picMkLst>
            <pc:docMk/>
            <pc:sldMk cId="2909146861" sldId="1611"/>
            <ac:picMk id="6" creationId="{F9913E3E-333E-4E27-9A9D-1AB2A8B9912B}"/>
          </ac:picMkLst>
        </pc:picChg>
      </pc:sldChg>
      <pc:sldChg chg="addSp delSp modSp">
        <pc:chgData name="Ben Morris" userId="S::benmorris@projectingsuccess.co.uk::e5234bb4-84e3-4029-8191-f55bfdf1f3a2" providerId="AD" clId="Web-{1F60400A-F1D0-A1CF-8986-2F25970BCDB7}" dt="2020-03-02T14:32:47.568" v="1715"/>
        <pc:sldMkLst>
          <pc:docMk/>
          <pc:sldMk cId="2020863931" sldId="1617"/>
        </pc:sldMkLst>
        <pc:spChg chg="mod">
          <ac:chgData name="Ben Morris" userId="S::benmorris@projectingsuccess.co.uk::e5234bb4-84e3-4029-8191-f55bfdf1f3a2" providerId="AD" clId="Web-{1F60400A-F1D0-A1CF-8986-2F25970BCDB7}" dt="2020-03-02T14:32:42.443" v="1712" actId="20577"/>
          <ac:spMkLst>
            <pc:docMk/>
            <pc:sldMk cId="2020863931" sldId="1617"/>
            <ac:spMk id="4" creationId="{66B37FF6-1C39-48B1-A6B9-10F909F9D5EE}"/>
          </ac:spMkLst>
        </pc:spChg>
        <pc:picChg chg="add">
          <ac:chgData name="Ben Morris" userId="S::benmorris@projectingsuccess.co.uk::e5234bb4-84e3-4029-8191-f55bfdf1f3a2" providerId="AD" clId="Web-{1F60400A-F1D0-A1CF-8986-2F25970BCDB7}" dt="2020-03-02T14:32:24.396" v="1675"/>
          <ac:picMkLst>
            <pc:docMk/>
            <pc:sldMk cId="2020863931" sldId="1617"/>
            <ac:picMk id="2" creationId="{9F77E4F3-8958-4E15-9BED-BA11FB13FD5C}"/>
          </ac:picMkLst>
        </pc:picChg>
        <pc:picChg chg="del">
          <ac:chgData name="Ben Morris" userId="S::benmorris@projectingsuccess.co.uk::e5234bb4-84e3-4029-8191-f55bfdf1f3a2" providerId="AD" clId="Web-{1F60400A-F1D0-A1CF-8986-2F25970BCDB7}" dt="2020-03-02T14:32:23.912" v="1674"/>
          <ac:picMkLst>
            <pc:docMk/>
            <pc:sldMk cId="2020863931" sldId="1617"/>
            <ac:picMk id="5" creationId="{D25EB605-902C-894B-96EC-7CC13C0A51E7}"/>
          </ac:picMkLst>
        </pc:picChg>
        <pc:picChg chg="del">
          <ac:chgData name="Ben Morris" userId="S::benmorris@projectingsuccess.co.uk::e5234bb4-84e3-4029-8191-f55bfdf1f3a2" providerId="AD" clId="Web-{1F60400A-F1D0-A1CF-8986-2F25970BCDB7}" dt="2020-03-02T14:32:47.568" v="1715"/>
          <ac:picMkLst>
            <pc:docMk/>
            <pc:sldMk cId="2020863931" sldId="1617"/>
            <ac:picMk id="7" creationId="{66742A10-5720-E64B-BF9B-EC73354759CE}"/>
          </ac:picMkLst>
        </pc:picChg>
      </pc:sldChg>
      <pc:sldChg chg="del">
        <pc:chgData name="Ben Morris" userId="S::benmorris@projectingsuccess.co.uk::e5234bb4-84e3-4029-8191-f55bfdf1f3a2" providerId="AD" clId="Web-{1F60400A-F1D0-A1CF-8986-2F25970BCDB7}" dt="2020-03-02T14:33:57.741" v="1732"/>
        <pc:sldMkLst>
          <pc:docMk/>
          <pc:sldMk cId="2329499404" sldId="1620"/>
        </pc:sldMkLst>
      </pc:sldChg>
      <pc:sldChg chg="del">
        <pc:chgData name="Ben Morris" userId="S::benmorris@projectingsuccess.co.uk::e5234bb4-84e3-4029-8191-f55bfdf1f3a2" providerId="AD" clId="Web-{1F60400A-F1D0-A1CF-8986-2F25970BCDB7}" dt="2020-03-02T14:34:00.584" v="1733"/>
        <pc:sldMkLst>
          <pc:docMk/>
          <pc:sldMk cId="755776819" sldId="1622"/>
        </pc:sldMkLst>
      </pc:sldChg>
      <pc:sldChg chg="modSp add ord replId">
        <pc:chgData name="Ben Morris" userId="S::benmorris@projectingsuccess.co.uk::e5234bb4-84e3-4029-8191-f55bfdf1f3a2" providerId="AD" clId="Web-{1F60400A-F1D0-A1CF-8986-2F25970BCDB7}" dt="2020-03-02T12:31:11.052" v="1042" actId="20577"/>
        <pc:sldMkLst>
          <pc:docMk/>
          <pc:sldMk cId="3006879144" sldId="1625"/>
        </pc:sldMkLst>
        <pc:spChg chg="mod">
          <ac:chgData name="Ben Morris" userId="S::benmorris@projectingsuccess.co.uk::e5234bb4-84e3-4029-8191-f55bfdf1f3a2" providerId="AD" clId="Web-{1F60400A-F1D0-A1CF-8986-2F25970BCDB7}" dt="2020-03-02T12:31:11.052" v="1042" actId="20577"/>
          <ac:spMkLst>
            <pc:docMk/>
            <pc:sldMk cId="3006879144" sldId="1625"/>
            <ac:spMk id="4" creationId="{66B37FF6-1C39-48B1-A6B9-10F909F9D5EE}"/>
          </ac:spMkLst>
        </pc:spChg>
      </pc:sldChg>
      <pc:sldChg chg="modSp add ord replId">
        <pc:chgData name="Ben Morris" userId="S::benmorris@projectingsuccess.co.uk::e5234bb4-84e3-4029-8191-f55bfdf1f3a2" providerId="AD" clId="Web-{1F60400A-F1D0-A1CF-8986-2F25970BCDB7}" dt="2020-03-02T12:32:41.724" v="1148" actId="20577"/>
        <pc:sldMkLst>
          <pc:docMk/>
          <pc:sldMk cId="3147178193" sldId="1626"/>
        </pc:sldMkLst>
        <pc:spChg chg="mod">
          <ac:chgData name="Ben Morris" userId="S::benmorris@projectingsuccess.co.uk::e5234bb4-84e3-4029-8191-f55bfdf1f3a2" providerId="AD" clId="Web-{1F60400A-F1D0-A1CF-8986-2F25970BCDB7}" dt="2020-03-02T12:32:41.724" v="1148" actId="20577"/>
          <ac:spMkLst>
            <pc:docMk/>
            <pc:sldMk cId="3147178193" sldId="1626"/>
            <ac:spMk id="4" creationId="{BC9F9EC4-DA0E-46C6-89F9-15B8636515CE}"/>
          </ac:spMkLst>
        </pc:spChg>
        <pc:spChg chg="mod">
          <ac:chgData name="Ben Morris" userId="S::benmorris@projectingsuccess.co.uk::e5234bb4-84e3-4029-8191-f55bfdf1f3a2" providerId="AD" clId="Web-{1F60400A-F1D0-A1CF-8986-2F25970BCDB7}" dt="2020-03-02T12:31:16.662" v="1047" actId="20577"/>
          <ac:spMkLst>
            <pc:docMk/>
            <pc:sldMk cId="3147178193" sldId="1626"/>
            <ac:spMk id="6" creationId="{C66A4132-2735-4CFF-985C-EDA9C60F5445}"/>
          </ac:spMkLst>
        </pc:spChg>
      </pc:sldChg>
    </pc:docChg>
  </pc:docChgLst>
  <pc:docChgLst>
    <pc:chgData name="Amanda New" userId="3ea0b479-05da-4f91-8c0d-9aad9e4757e2" providerId="ADAL" clId="{E5B8CBCD-FC85-984F-9BFF-B6861E1CEEC2}"/>
    <pc:docChg chg="custSel modSld">
      <pc:chgData name="Amanda New" userId="3ea0b479-05da-4f91-8c0d-9aad9e4757e2" providerId="ADAL" clId="{E5B8CBCD-FC85-984F-9BFF-B6861E1CEEC2}" dt="2020-03-02T15:18:43.172" v="43" actId="1076"/>
      <pc:docMkLst>
        <pc:docMk/>
      </pc:docMkLst>
      <pc:sldChg chg="modSp">
        <pc:chgData name="Amanda New" userId="3ea0b479-05da-4f91-8c0d-9aad9e4757e2" providerId="ADAL" clId="{E5B8CBCD-FC85-984F-9BFF-B6861E1CEEC2}" dt="2020-03-02T15:07:51.310" v="0" actId="1076"/>
        <pc:sldMkLst>
          <pc:docMk/>
          <pc:sldMk cId="3343092569" sldId="821"/>
        </pc:sldMkLst>
        <pc:spChg chg="mod">
          <ac:chgData name="Amanda New" userId="3ea0b479-05da-4f91-8c0d-9aad9e4757e2" providerId="ADAL" clId="{E5B8CBCD-FC85-984F-9BFF-B6861E1CEEC2}" dt="2020-03-02T15:07:51.310" v="0" actId="1076"/>
          <ac:spMkLst>
            <pc:docMk/>
            <pc:sldMk cId="3343092569" sldId="821"/>
            <ac:spMk id="7" creationId="{F54BD1D1-5E29-422C-A431-3589D46740D4}"/>
          </ac:spMkLst>
        </pc:spChg>
      </pc:sldChg>
      <pc:sldChg chg="addSp modSp">
        <pc:chgData name="Amanda New" userId="3ea0b479-05da-4f91-8c0d-9aad9e4757e2" providerId="ADAL" clId="{E5B8CBCD-FC85-984F-9BFF-B6861E1CEEC2}" dt="2020-03-02T15:18:43.172" v="43" actId="1076"/>
        <pc:sldMkLst>
          <pc:docMk/>
          <pc:sldMk cId="3040419831" sldId="1520"/>
        </pc:sldMkLst>
        <pc:picChg chg="add mod">
          <ac:chgData name="Amanda New" userId="3ea0b479-05da-4f91-8c0d-9aad9e4757e2" providerId="ADAL" clId="{E5B8CBCD-FC85-984F-9BFF-B6861E1CEEC2}" dt="2020-03-02T15:18:43.172" v="43" actId="1076"/>
          <ac:picMkLst>
            <pc:docMk/>
            <pc:sldMk cId="3040419831" sldId="1520"/>
            <ac:picMk id="4" creationId="{92695AC5-DF03-5147-BB1C-9BA13C7E57F3}"/>
          </ac:picMkLst>
        </pc:picChg>
        <pc:picChg chg="add mod">
          <ac:chgData name="Amanda New" userId="3ea0b479-05da-4f91-8c0d-9aad9e4757e2" providerId="ADAL" clId="{E5B8CBCD-FC85-984F-9BFF-B6861E1CEEC2}" dt="2020-03-02T15:18:40.789" v="42" actId="1076"/>
          <ac:picMkLst>
            <pc:docMk/>
            <pc:sldMk cId="3040419831" sldId="1520"/>
            <ac:picMk id="7" creationId="{5AAB74B1-B2E5-9D48-BCE8-DCB06B16539E}"/>
          </ac:picMkLst>
        </pc:picChg>
        <pc:picChg chg="add mod">
          <ac:chgData name="Amanda New" userId="3ea0b479-05da-4f91-8c0d-9aad9e4757e2" providerId="ADAL" clId="{E5B8CBCD-FC85-984F-9BFF-B6861E1CEEC2}" dt="2020-03-02T15:18:37.566" v="41" actId="14100"/>
          <ac:picMkLst>
            <pc:docMk/>
            <pc:sldMk cId="3040419831" sldId="1520"/>
            <ac:picMk id="9" creationId="{ADDCB861-D31E-E742-9EB2-212E4278FB36}"/>
          </ac:picMkLst>
        </pc:picChg>
      </pc:sldChg>
      <pc:sldChg chg="addSp delSp modSp">
        <pc:chgData name="Amanda New" userId="3ea0b479-05da-4f91-8c0d-9aad9e4757e2" providerId="ADAL" clId="{E5B8CBCD-FC85-984F-9BFF-B6861E1CEEC2}" dt="2020-03-02T15:16:49.631" v="38" actId="1076"/>
        <pc:sldMkLst>
          <pc:docMk/>
          <pc:sldMk cId="1299664165" sldId="1587"/>
        </pc:sldMkLst>
        <pc:spChg chg="mod">
          <ac:chgData name="Amanda New" userId="3ea0b479-05da-4f91-8c0d-9aad9e4757e2" providerId="ADAL" clId="{E5B8CBCD-FC85-984F-9BFF-B6861E1CEEC2}" dt="2020-03-02T15:15:28.186" v="28" actId="1076"/>
          <ac:spMkLst>
            <pc:docMk/>
            <pc:sldMk cId="1299664165" sldId="1587"/>
            <ac:spMk id="19" creationId="{CF45A1C1-B08D-4C81-BF6F-DED2B1EDFB36}"/>
          </ac:spMkLst>
        </pc:spChg>
        <pc:spChg chg="mod">
          <ac:chgData name="Amanda New" userId="3ea0b479-05da-4f91-8c0d-9aad9e4757e2" providerId="ADAL" clId="{E5B8CBCD-FC85-984F-9BFF-B6861E1CEEC2}" dt="2020-03-02T15:15:39.508" v="31" actId="1076"/>
          <ac:spMkLst>
            <pc:docMk/>
            <pc:sldMk cId="1299664165" sldId="1587"/>
            <ac:spMk id="20" creationId="{9F18D8C2-52A8-4086-94D0-2B749F6B9225}"/>
          </ac:spMkLst>
        </pc:spChg>
        <pc:spChg chg="mod">
          <ac:chgData name="Amanda New" userId="3ea0b479-05da-4f91-8c0d-9aad9e4757e2" providerId="ADAL" clId="{E5B8CBCD-FC85-984F-9BFF-B6861E1CEEC2}" dt="2020-03-02T15:15:50.673" v="34" actId="1076"/>
          <ac:spMkLst>
            <pc:docMk/>
            <pc:sldMk cId="1299664165" sldId="1587"/>
            <ac:spMk id="21" creationId="{074801A9-8460-4348-A320-0BBFF5520E65}"/>
          </ac:spMkLst>
        </pc:spChg>
        <pc:spChg chg="del">
          <ac:chgData name="Amanda New" userId="3ea0b479-05da-4f91-8c0d-9aad9e4757e2" providerId="ADAL" clId="{E5B8CBCD-FC85-984F-9BFF-B6861E1CEEC2}" dt="2020-03-02T15:12:47.673" v="8" actId="478"/>
          <ac:spMkLst>
            <pc:docMk/>
            <pc:sldMk cId="1299664165" sldId="1587"/>
            <ac:spMk id="22" creationId="{DA654C23-7B4A-4672-B4AA-9B4CA53C1D5E}"/>
          </ac:spMkLst>
        </pc:spChg>
        <pc:spChg chg="mod">
          <ac:chgData name="Amanda New" userId="3ea0b479-05da-4f91-8c0d-9aad9e4757e2" providerId="ADAL" clId="{E5B8CBCD-FC85-984F-9BFF-B6861E1CEEC2}" dt="2020-03-02T15:15:17.669" v="25" actId="1076"/>
          <ac:spMkLst>
            <pc:docMk/>
            <pc:sldMk cId="1299664165" sldId="1587"/>
            <ac:spMk id="23" creationId="{CB67CB04-025C-45F2-9756-B9D6EF8D1411}"/>
          </ac:spMkLst>
        </pc:spChg>
        <pc:picChg chg="mod">
          <ac:chgData name="Amanda New" userId="3ea0b479-05da-4f91-8c0d-9aad9e4757e2" providerId="ADAL" clId="{E5B8CBCD-FC85-984F-9BFF-B6861E1CEEC2}" dt="2020-03-02T15:15:12.759" v="24" actId="1076"/>
          <ac:picMkLst>
            <pc:docMk/>
            <pc:sldMk cId="1299664165" sldId="1587"/>
            <ac:picMk id="2" creationId="{C3DEC799-74FE-4A9D-B9E2-F653DDCC7101}"/>
          </ac:picMkLst>
        </pc:picChg>
        <pc:picChg chg="mod">
          <ac:chgData name="Amanda New" userId="3ea0b479-05da-4f91-8c0d-9aad9e4757e2" providerId="ADAL" clId="{E5B8CBCD-FC85-984F-9BFF-B6861E1CEEC2}" dt="2020-03-02T15:12:56.874" v="10" actId="1076"/>
          <ac:picMkLst>
            <pc:docMk/>
            <pc:sldMk cId="1299664165" sldId="1587"/>
            <ac:picMk id="6" creationId="{595A2F36-62AE-4A0A-8DDE-4449A2603798}"/>
          </ac:picMkLst>
        </pc:picChg>
        <pc:picChg chg="mod">
          <ac:chgData name="Amanda New" userId="3ea0b479-05da-4f91-8c0d-9aad9e4757e2" providerId="ADAL" clId="{E5B8CBCD-FC85-984F-9BFF-B6861E1CEEC2}" dt="2020-03-02T15:15:31.060" v="29" actId="1076"/>
          <ac:picMkLst>
            <pc:docMk/>
            <pc:sldMk cId="1299664165" sldId="1587"/>
            <ac:picMk id="7" creationId="{4B92FD41-D925-4F4D-BF97-7DA64883009F}"/>
          </ac:picMkLst>
        </pc:picChg>
        <pc:picChg chg="mod">
          <ac:chgData name="Amanda New" userId="3ea0b479-05da-4f91-8c0d-9aad9e4757e2" providerId="ADAL" clId="{E5B8CBCD-FC85-984F-9BFF-B6861E1CEEC2}" dt="2020-03-02T15:15:23.089" v="27" actId="1076"/>
          <ac:picMkLst>
            <pc:docMk/>
            <pc:sldMk cId="1299664165" sldId="1587"/>
            <ac:picMk id="8" creationId="{7BC1E905-7D8E-4337-96DA-474147FDC03E}"/>
          </ac:picMkLst>
        </pc:picChg>
        <pc:picChg chg="mod">
          <ac:chgData name="Amanda New" userId="3ea0b479-05da-4f91-8c0d-9aad9e4757e2" providerId="ADAL" clId="{E5B8CBCD-FC85-984F-9BFF-B6861E1CEEC2}" dt="2020-03-02T15:15:20.855" v="26" actId="1076"/>
          <ac:picMkLst>
            <pc:docMk/>
            <pc:sldMk cId="1299664165" sldId="1587"/>
            <ac:picMk id="13" creationId="{9356FD72-4543-4045-A321-CA991C022BF2}"/>
          </ac:picMkLst>
        </pc:picChg>
        <pc:picChg chg="mod">
          <ac:chgData name="Amanda New" userId="3ea0b479-05da-4f91-8c0d-9aad9e4757e2" providerId="ADAL" clId="{E5B8CBCD-FC85-984F-9BFF-B6861E1CEEC2}" dt="2020-03-02T15:15:33.589" v="30" actId="1076"/>
          <ac:picMkLst>
            <pc:docMk/>
            <pc:sldMk cId="1299664165" sldId="1587"/>
            <ac:picMk id="14" creationId="{1FD93A66-C87E-4991-9FCB-70AD00F24D07}"/>
          </ac:picMkLst>
        </pc:picChg>
        <pc:picChg chg="add mod">
          <ac:chgData name="Amanda New" userId="3ea0b479-05da-4f91-8c0d-9aad9e4757e2" providerId="ADAL" clId="{E5B8CBCD-FC85-984F-9BFF-B6861E1CEEC2}" dt="2020-03-02T15:15:53.618" v="35" actId="1076"/>
          <ac:picMkLst>
            <pc:docMk/>
            <pc:sldMk cId="1299664165" sldId="1587"/>
            <ac:picMk id="18" creationId="{5DF67738-0BE8-AA4D-BFA7-25AC3E064414}"/>
          </ac:picMkLst>
        </pc:picChg>
        <pc:picChg chg="add mod">
          <ac:chgData name="Amanda New" userId="3ea0b479-05da-4f91-8c0d-9aad9e4757e2" providerId="ADAL" clId="{E5B8CBCD-FC85-984F-9BFF-B6861E1CEEC2}" dt="2020-03-02T15:16:49.631" v="38" actId="1076"/>
          <ac:picMkLst>
            <pc:docMk/>
            <pc:sldMk cId="1299664165" sldId="1587"/>
            <ac:picMk id="25" creationId="{027828C2-FB37-5F48-91A7-8B4440D7CA5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E26077-8D64-418F-9B00-637A6531EDAD}" type="datetimeFigureOut">
              <a:rPr lang="en-GB" smtClean="0"/>
              <a:t>02/03/2020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263FB2-E20A-4CCB-AF41-0095721FEACF}" type="slidenum">
              <a:rPr lang="en-GB" smtClean="0"/>
              <a:t>‹#›</a:t>
            </a:fld>
            <a:endParaRPr lang="en-GB"/>
          </a:p>
        </p:txBody>
      </p:sp>
    </p:spTree>
    <p:extLst>
      <p:ext uri="{BB962C8B-B14F-4D97-AF65-F5344CB8AC3E}">
        <p14:creationId xmlns:p14="http://schemas.microsoft.com/office/powerpoint/2010/main" val="26610923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Update to google drive share link</a:t>
            </a:r>
          </a:p>
        </p:txBody>
      </p:sp>
      <p:sp>
        <p:nvSpPr>
          <p:cNvPr id="4" name="Slide Number Placeholder 3"/>
          <p:cNvSpPr>
            <a:spLocks noGrp="1"/>
          </p:cNvSpPr>
          <p:nvPr>
            <p:ph type="sldNum" sz="quarter" idx="5"/>
          </p:nvPr>
        </p:nvSpPr>
        <p:spPr/>
        <p:txBody>
          <a:bodyPr/>
          <a:lstStyle/>
          <a:p>
            <a:fld id="{4D263FB2-E20A-4CCB-AF41-0095721FEACF}" type="slidenum">
              <a:rPr lang="en-GB" smtClean="0"/>
              <a:t>5</a:t>
            </a:fld>
            <a:endParaRPr lang="en-GB"/>
          </a:p>
        </p:txBody>
      </p:sp>
    </p:spTree>
    <p:extLst>
      <p:ext uri="{BB962C8B-B14F-4D97-AF65-F5344CB8AC3E}">
        <p14:creationId xmlns:p14="http://schemas.microsoft.com/office/powerpoint/2010/main" val="21126011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MCP/AN to add photo of prizes</a:t>
            </a:r>
          </a:p>
        </p:txBody>
      </p:sp>
      <p:sp>
        <p:nvSpPr>
          <p:cNvPr id="4" name="Slide Number Placeholder 3"/>
          <p:cNvSpPr>
            <a:spLocks noGrp="1"/>
          </p:cNvSpPr>
          <p:nvPr>
            <p:ph type="sldNum" sz="quarter" idx="5"/>
          </p:nvPr>
        </p:nvSpPr>
        <p:spPr/>
        <p:txBody>
          <a:bodyPr/>
          <a:lstStyle/>
          <a:p>
            <a:fld id="{4D263FB2-E20A-4CCB-AF41-0095721FEACF}" type="slidenum">
              <a:rPr lang="en-GB" smtClean="0"/>
              <a:t>42</a:t>
            </a:fld>
            <a:endParaRPr lang="en-GB"/>
          </a:p>
        </p:txBody>
      </p:sp>
    </p:spTree>
    <p:extLst>
      <p:ext uri="{BB962C8B-B14F-4D97-AF65-F5344CB8AC3E}">
        <p14:creationId xmlns:p14="http://schemas.microsoft.com/office/powerpoint/2010/main" val="20013009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4D263FB2-E20A-4CCB-AF41-0095721FEACF}" type="slidenum">
              <a:rPr lang="en-GB" smtClean="0"/>
              <a:t>48</a:t>
            </a:fld>
            <a:endParaRPr lang="en-GB"/>
          </a:p>
        </p:txBody>
      </p:sp>
    </p:spTree>
    <p:extLst>
      <p:ext uri="{BB962C8B-B14F-4D97-AF65-F5344CB8AC3E}">
        <p14:creationId xmlns:p14="http://schemas.microsoft.com/office/powerpoint/2010/main" val="9288950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6D0596E5-6523-4DD8-A9ED-0418BD42519C}"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3/2/2020 9:41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9275615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3/2/2020 9:41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690663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3/2/2020 9:41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555196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3/2/2020 9:41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6415531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3/2/2020 9:41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296755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CP to add map and directions link</a:t>
            </a:r>
          </a:p>
        </p:txBody>
      </p:sp>
      <p:sp>
        <p:nvSpPr>
          <p:cNvPr id="4" name="Slide Number Placeholder 3"/>
          <p:cNvSpPr>
            <a:spLocks noGrp="1"/>
          </p:cNvSpPr>
          <p:nvPr>
            <p:ph type="sldNum" sz="quarter" idx="5"/>
          </p:nvPr>
        </p:nvSpPr>
        <p:spPr/>
        <p:txBody>
          <a:bodyPr/>
          <a:lstStyle/>
          <a:p>
            <a:fld id="{4D263FB2-E20A-4CCB-AF41-0095721FEACF}" type="slidenum">
              <a:rPr lang="en-GB" smtClean="0"/>
              <a:t>17</a:t>
            </a:fld>
            <a:endParaRPr lang="en-GB"/>
          </a:p>
        </p:txBody>
      </p:sp>
    </p:spTree>
    <p:extLst>
      <p:ext uri="{BB962C8B-B14F-4D97-AF65-F5344CB8AC3E}">
        <p14:creationId xmlns:p14="http://schemas.microsoft.com/office/powerpoint/2010/main" val="18758852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BM to update</a:t>
            </a:r>
          </a:p>
        </p:txBody>
      </p:sp>
      <p:sp>
        <p:nvSpPr>
          <p:cNvPr id="4" name="Slide Number Placeholder 3"/>
          <p:cNvSpPr>
            <a:spLocks noGrp="1"/>
          </p:cNvSpPr>
          <p:nvPr>
            <p:ph type="sldNum" sz="quarter" idx="5"/>
          </p:nvPr>
        </p:nvSpPr>
        <p:spPr/>
        <p:txBody>
          <a:bodyPr/>
          <a:lstStyle/>
          <a:p>
            <a:fld id="{4D263FB2-E20A-4CCB-AF41-0095721FEACF}" type="slidenum">
              <a:rPr lang="en-GB" smtClean="0"/>
              <a:t>19</a:t>
            </a:fld>
            <a:endParaRPr lang="en-GB"/>
          </a:p>
        </p:txBody>
      </p:sp>
    </p:spTree>
    <p:extLst>
      <p:ext uri="{BB962C8B-B14F-4D97-AF65-F5344CB8AC3E}">
        <p14:creationId xmlns:p14="http://schemas.microsoft.com/office/powerpoint/2010/main" val="17679340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a:t>YS to add </a:t>
            </a:r>
            <a:r>
              <a:rPr lang="en-GB" err="1"/>
              <a:t>jonathan</a:t>
            </a:r>
            <a:r>
              <a:rPr lang="en-GB"/>
              <a:t> </a:t>
            </a:r>
            <a:r>
              <a:rPr lang="en-GB" err="1"/>
              <a:t>norman</a:t>
            </a:r>
            <a:endParaRPr lang="en-GB"/>
          </a:p>
        </p:txBody>
      </p:sp>
      <p:sp>
        <p:nvSpPr>
          <p:cNvPr id="4" name="Slide Number Placeholder 3"/>
          <p:cNvSpPr>
            <a:spLocks noGrp="1"/>
          </p:cNvSpPr>
          <p:nvPr>
            <p:ph type="sldNum" sz="quarter" idx="5"/>
          </p:nvPr>
        </p:nvSpPr>
        <p:spPr/>
        <p:txBody>
          <a:bodyPr/>
          <a:lstStyle/>
          <a:p>
            <a:fld id="{4D263FB2-E20A-4CCB-AF41-0095721FEACF}" type="slidenum">
              <a:rPr lang="en-GB" smtClean="0"/>
              <a:t>41</a:t>
            </a:fld>
            <a:endParaRPr lang="en-GB"/>
          </a:p>
        </p:txBody>
      </p:sp>
    </p:spTree>
    <p:extLst>
      <p:ext uri="{BB962C8B-B14F-4D97-AF65-F5344CB8AC3E}">
        <p14:creationId xmlns:p14="http://schemas.microsoft.com/office/powerpoint/2010/main" val="167244720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hyperlink" Target="http://www.projectdataanalytics.uk/"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projectdataanalytics.uk/" TargetMode="External"/><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4631B43-4311-CE48-987F-2866C410F11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2678" t="37304" r="16079" b="42659"/>
          <a:stretch/>
        </p:blipFill>
        <p:spPr>
          <a:xfrm>
            <a:off x="15240" y="213679"/>
            <a:ext cx="4023360" cy="1131570"/>
          </a:xfrm>
          <a:prstGeom prst="rect">
            <a:avLst/>
          </a:prstGeom>
        </p:spPr>
      </p:pic>
      <p:sp>
        <p:nvSpPr>
          <p:cNvPr id="4" name="Date Placeholder 3"/>
          <p:cNvSpPr>
            <a:spLocks noGrp="1"/>
          </p:cNvSpPr>
          <p:nvPr>
            <p:ph type="dt" sz="half" idx="10"/>
          </p:nvPr>
        </p:nvSpPr>
        <p:spPr/>
        <p:txBody>
          <a:bodyPr/>
          <a:lstStyle/>
          <a:p>
            <a:fld id="{846CE7D5-CF57-46EF-B807-FDD0502418D4}" type="datetimeFigureOut">
              <a:rPr lang="en-GB" smtClean="0"/>
              <a:t>02/03/2020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
        <p:nvSpPr>
          <p:cNvPr id="7" name="Rectangle 6">
            <a:extLst>
              <a:ext uri="{FF2B5EF4-FFF2-40B4-BE49-F238E27FC236}">
                <a16:creationId xmlns:a16="http://schemas.microsoft.com/office/drawing/2014/main" id="{6BB559E6-5813-554E-B547-9622A92EA144}"/>
              </a:ext>
            </a:extLst>
          </p:cNvPr>
          <p:cNvSpPr/>
          <p:nvPr userDrawn="1"/>
        </p:nvSpPr>
        <p:spPr>
          <a:xfrm>
            <a:off x="0" y="6004561"/>
            <a:ext cx="12192000" cy="85344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EC42D45-A77F-4840-B06F-D5896CA226BF}"/>
              </a:ext>
            </a:extLst>
          </p:cNvPr>
          <p:cNvSpPr txBox="1"/>
          <p:nvPr userDrawn="1"/>
        </p:nvSpPr>
        <p:spPr>
          <a:xfrm>
            <a:off x="4655820" y="6138893"/>
            <a:ext cx="2880360" cy="584775"/>
          </a:xfrm>
          <a:prstGeom prst="rect">
            <a:avLst/>
          </a:prstGeom>
          <a:noFill/>
        </p:spPr>
        <p:txBody>
          <a:bodyPr wrap="square" rtlCol="0">
            <a:spAutoFit/>
          </a:bodyPr>
          <a:lstStyle/>
          <a:p>
            <a:pPr algn="ctr"/>
            <a:r>
              <a:rPr lang="en-US">
                <a:solidFill>
                  <a:schemeClr val="bg1"/>
                </a:solidFill>
                <a:hlinkClick r:id="rId3">
                  <a:extLst>
                    <a:ext uri="{A12FA001-AC4F-418D-AE19-62706E023703}">
                      <ahyp:hlinkClr xmlns:ahyp="http://schemas.microsoft.com/office/drawing/2018/hyperlinkcolor" val="tx"/>
                    </a:ext>
                  </a:extLst>
                </a:hlinkClick>
              </a:rPr>
              <a:t>www.projectdataanalytics.uk</a:t>
            </a:r>
            <a:endParaRPr lang="en-US">
              <a:solidFill>
                <a:schemeClr val="bg1"/>
              </a:solidFill>
            </a:endParaRPr>
          </a:p>
          <a:p>
            <a:pPr algn="ctr"/>
            <a:r>
              <a:rPr lang="en-US" sz="1400">
                <a:solidFill>
                  <a:schemeClr val="bg1"/>
                </a:solidFill>
              </a:rPr>
              <a:t>@</a:t>
            </a:r>
            <a:r>
              <a:rPr lang="en-US" sz="1400" err="1">
                <a:solidFill>
                  <a:schemeClr val="bg1"/>
                </a:solidFill>
              </a:rPr>
              <a:t>PDACommunity</a:t>
            </a:r>
            <a:endParaRPr lang="en-US" sz="1400">
              <a:solidFill>
                <a:schemeClr val="bg1"/>
              </a:solidFill>
            </a:endParaRPr>
          </a:p>
        </p:txBody>
      </p:sp>
      <p:pic>
        <p:nvPicPr>
          <p:cNvPr id="12" name="Picture 11">
            <a:extLst>
              <a:ext uri="{FF2B5EF4-FFF2-40B4-BE49-F238E27FC236}">
                <a16:creationId xmlns:a16="http://schemas.microsoft.com/office/drawing/2014/main" id="{0C4DCF14-7265-AC4B-AF73-5550584F4320}"/>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13227" t="19049" r="12698" b="28570"/>
          <a:stretch/>
        </p:blipFill>
        <p:spPr>
          <a:xfrm>
            <a:off x="10383741" y="0"/>
            <a:ext cx="1600200" cy="1508760"/>
          </a:xfrm>
          <a:prstGeom prst="rect">
            <a:avLst/>
          </a:prstGeom>
        </p:spPr>
      </p:pic>
      <p:sp>
        <p:nvSpPr>
          <p:cNvPr id="13" name="Title 1">
            <a:extLst>
              <a:ext uri="{FF2B5EF4-FFF2-40B4-BE49-F238E27FC236}">
                <a16:creationId xmlns:a16="http://schemas.microsoft.com/office/drawing/2014/main" id="{A37CDDE1-A47B-0347-BBF4-87E701A6A119}"/>
              </a:ext>
            </a:extLst>
          </p:cNvPr>
          <p:cNvSpPr>
            <a:spLocks noGrp="1"/>
          </p:cNvSpPr>
          <p:nvPr>
            <p:ph type="title"/>
          </p:nvPr>
        </p:nvSpPr>
        <p:spPr>
          <a:xfrm>
            <a:off x="831850" y="1709738"/>
            <a:ext cx="10515600" cy="4158297"/>
          </a:xfrm>
        </p:spPr>
        <p:txBody>
          <a:bodyPr anchor="b"/>
          <a:lstStyle>
            <a:lvl1pPr>
              <a:defRPr sz="6000"/>
            </a:lvl1pPr>
          </a:lstStyle>
          <a:p>
            <a:r>
              <a:rPr lang="en-GB"/>
              <a:t>Click to edit Master title style</a:t>
            </a:r>
          </a:p>
        </p:txBody>
      </p:sp>
    </p:spTree>
    <p:extLst>
      <p:ext uri="{BB962C8B-B14F-4D97-AF65-F5344CB8AC3E}">
        <p14:creationId xmlns:p14="http://schemas.microsoft.com/office/powerpoint/2010/main" val="9491384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02/03/2020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202905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chemeClr val="bg1"/>
        </a:solid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10"/>
          </p:nvPr>
        </p:nvSpPr>
        <p:spPr/>
        <p:txBody>
          <a:bodyPr/>
          <a:lstStyle/>
          <a:p>
            <a:fld id="{846CE7D5-CF57-46EF-B807-FDD0502418D4}" type="datetimeFigureOut">
              <a:rPr lang="en-GB" smtClean="0"/>
              <a:t>02/03/2020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4794456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 &amp; Non-bulleted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40" y="1189178"/>
            <a:ext cx="11653522" cy="1650773"/>
          </a:xfrm>
        </p:spPr>
        <p:txBody>
          <a:bodyPr/>
          <a:lstStyle>
            <a:lvl1pPr marL="0" indent="0">
              <a:buNone/>
              <a:defRPr>
                <a:gradFill>
                  <a:gsLst>
                    <a:gs pos="1250">
                      <a:schemeClr val="tx1"/>
                    </a:gs>
                    <a:gs pos="99000">
                      <a:schemeClr val="tx1"/>
                    </a:gs>
                  </a:gsLst>
                  <a:lin ang="5400000" scaled="0"/>
                </a:gradFill>
              </a:defRPr>
            </a:lvl1pPr>
            <a:lvl2pPr marL="0" indent="0">
              <a:buFontTx/>
              <a:buNone/>
              <a:defRPr sz="1593"/>
            </a:lvl2pPr>
            <a:lvl3pPr marL="182080" indent="0">
              <a:buNone/>
              <a:defRPr/>
            </a:lvl3pPr>
            <a:lvl4pPr marL="364160" indent="0">
              <a:buNone/>
              <a:defRPr/>
            </a:lvl4pPr>
            <a:lvl5pPr marL="54624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2128428"/>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2974E-A333-6C46-BC63-64BC76A3B57F}"/>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87DA2B0E-B621-724F-A0B0-8F9213C2B1B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16EB3E77-E3F2-EB4D-949A-474ADF874A3F}"/>
              </a:ext>
            </a:extLst>
          </p:cNvPr>
          <p:cNvSpPr>
            <a:spLocks noGrp="1"/>
          </p:cNvSpPr>
          <p:nvPr>
            <p:ph type="dt" sz="half" idx="10"/>
          </p:nvPr>
        </p:nvSpPr>
        <p:spPr/>
        <p:txBody>
          <a:bodyPr/>
          <a:lstStyle/>
          <a:p>
            <a:fld id="{88C9163A-6DEC-B84D-8684-FEDBDB83AC55}" type="datetimeFigureOut">
              <a:rPr lang="en-US" smtClean="0"/>
              <a:t>3/2/2020</a:t>
            </a:fld>
            <a:endParaRPr lang="en-US"/>
          </a:p>
        </p:txBody>
      </p:sp>
      <p:sp>
        <p:nvSpPr>
          <p:cNvPr id="5" name="Footer Placeholder 4">
            <a:extLst>
              <a:ext uri="{FF2B5EF4-FFF2-40B4-BE49-F238E27FC236}">
                <a16:creationId xmlns:a16="http://schemas.microsoft.com/office/drawing/2014/main" id="{4F3A3244-A2FE-1B4D-BCA4-0BF05315B01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911B06E-E565-6940-8735-A175CBC78617}"/>
              </a:ext>
            </a:extLst>
          </p:cNvPr>
          <p:cNvSpPr>
            <a:spLocks noGrp="1"/>
          </p:cNvSpPr>
          <p:nvPr>
            <p:ph type="sldNum" sz="quarter" idx="12"/>
          </p:nvPr>
        </p:nvSpPr>
        <p:spPr/>
        <p:txBody>
          <a:bodyPr/>
          <a:lstStyle/>
          <a:p>
            <a:fld id="{16EB2C50-6E17-D045-86B7-E24726E48383}" type="slidenum">
              <a:rPr lang="en-US" smtClean="0"/>
              <a:t>‹#›</a:t>
            </a:fld>
            <a:endParaRPr lang="en-US"/>
          </a:p>
        </p:txBody>
      </p:sp>
    </p:spTree>
    <p:extLst>
      <p:ext uri="{BB962C8B-B14F-4D97-AF65-F5344CB8AC3E}">
        <p14:creationId xmlns:p14="http://schemas.microsoft.com/office/powerpoint/2010/main" val="357619268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EBCBD-CBFF-9044-834A-75DD27BBD9FC}"/>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2B755053-5F70-D748-A5EB-B33CA0512C75}"/>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AE48B73-BE45-FE48-AC70-B5728A03C02B}"/>
              </a:ext>
            </a:extLst>
          </p:cNvPr>
          <p:cNvSpPr>
            <a:spLocks noGrp="1"/>
          </p:cNvSpPr>
          <p:nvPr>
            <p:ph type="dt" sz="half" idx="10"/>
          </p:nvPr>
        </p:nvSpPr>
        <p:spPr/>
        <p:txBody>
          <a:bodyPr/>
          <a:lstStyle/>
          <a:p>
            <a:fld id="{88C9163A-6DEC-B84D-8684-FEDBDB83AC55}" type="datetimeFigureOut">
              <a:rPr lang="en-US" smtClean="0"/>
              <a:t>3/2/2020</a:t>
            </a:fld>
            <a:endParaRPr lang="en-US"/>
          </a:p>
        </p:txBody>
      </p:sp>
      <p:sp>
        <p:nvSpPr>
          <p:cNvPr id="5" name="Footer Placeholder 4">
            <a:extLst>
              <a:ext uri="{FF2B5EF4-FFF2-40B4-BE49-F238E27FC236}">
                <a16:creationId xmlns:a16="http://schemas.microsoft.com/office/drawing/2014/main" id="{7D206270-E007-6D48-940E-C751D972EB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1D4FA4-4418-F740-BE76-5A3595481693}"/>
              </a:ext>
            </a:extLst>
          </p:cNvPr>
          <p:cNvSpPr>
            <a:spLocks noGrp="1"/>
          </p:cNvSpPr>
          <p:nvPr>
            <p:ph type="sldNum" sz="quarter" idx="12"/>
          </p:nvPr>
        </p:nvSpPr>
        <p:spPr/>
        <p:txBody>
          <a:bodyPr/>
          <a:lstStyle/>
          <a:p>
            <a:fld id="{16EB2C50-6E17-D045-86B7-E24726E48383}" type="slidenum">
              <a:rPr lang="en-US" smtClean="0"/>
              <a:t>‹#›</a:t>
            </a:fld>
            <a:endParaRPr lang="en-US"/>
          </a:p>
        </p:txBody>
      </p:sp>
    </p:spTree>
    <p:extLst>
      <p:ext uri="{BB962C8B-B14F-4D97-AF65-F5344CB8AC3E}">
        <p14:creationId xmlns:p14="http://schemas.microsoft.com/office/powerpoint/2010/main" val="24567930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C7BD45-7528-214A-9D51-09DEED296020}"/>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0AA89B17-A8C4-194A-AEED-AC6651541C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0D986A8C-687D-8844-B458-792BC81FA939}"/>
              </a:ext>
            </a:extLst>
          </p:cNvPr>
          <p:cNvSpPr>
            <a:spLocks noGrp="1"/>
          </p:cNvSpPr>
          <p:nvPr>
            <p:ph type="dt" sz="half" idx="10"/>
          </p:nvPr>
        </p:nvSpPr>
        <p:spPr/>
        <p:txBody>
          <a:bodyPr/>
          <a:lstStyle/>
          <a:p>
            <a:fld id="{88C9163A-6DEC-B84D-8684-FEDBDB83AC55}" type="datetimeFigureOut">
              <a:rPr lang="en-US" smtClean="0"/>
              <a:t>3/2/2020</a:t>
            </a:fld>
            <a:endParaRPr lang="en-US"/>
          </a:p>
        </p:txBody>
      </p:sp>
      <p:sp>
        <p:nvSpPr>
          <p:cNvPr id="5" name="Footer Placeholder 4">
            <a:extLst>
              <a:ext uri="{FF2B5EF4-FFF2-40B4-BE49-F238E27FC236}">
                <a16:creationId xmlns:a16="http://schemas.microsoft.com/office/drawing/2014/main" id="{89703AC6-F68A-F847-9D5B-277A8C45EF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5EF6FB4-A5D6-494E-AB59-75FB2E8AF3E3}"/>
              </a:ext>
            </a:extLst>
          </p:cNvPr>
          <p:cNvSpPr>
            <a:spLocks noGrp="1"/>
          </p:cNvSpPr>
          <p:nvPr>
            <p:ph type="sldNum" sz="quarter" idx="12"/>
          </p:nvPr>
        </p:nvSpPr>
        <p:spPr/>
        <p:txBody>
          <a:bodyPr/>
          <a:lstStyle/>
          <a:p>
            <a:fld id="{16EB2C50-6E17-D045-86B7-E24726E48383}" type="slidenum">
              <a:rPr lang="en-US" smtClean="0"/>
              <a:t>‹#›</a:t>
            </a:fld>
            <a:endParaRPr lang="en-US"/>
          </a:p>
        </p:txBody>
      </p:sp>
    </p:spTree>
    <p:extLst>
      <p:ext uri="{BB962C8B-B14F-4D97-AF65-F5344CB8AC3E}">
        <p14:creationId xmlns:p14="http://schemas.microsoft.com/office/powerpoint/2010/main" val="35229833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0FBE1-9297-7A49-A8C4-BAB4F5CE18C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61A6C28B-5723-F04F-B5E5-4E39E53B2AD9}"/>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FDB855DA-B981-1744-B2FB-61B06A344327}"/>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F397DC7-E5CC-6D45-8B6E-90A73E856265}"/>
              </a:ext>
            </a:extLst>
          </p:cNvPr>
          <p:cNvSpPr>
            <a:spLocks noGrp="1"/>
          </p:cNvSpPr>
          <p:nvPr>
            <p:ph type="dt" sz="half" idx="10"/>
          </p:nvPr>
        </p:nvSpPr>
        <p:spPr/>
        <p:txBody>
          <a:bodyPr/>
          <a:lstStyle/>
          <a:p>
            <a:fld id="{88C9163A-6DEC-B84D-8684-FEDBDB83AC55}" type="datetimeFigureOut">
              <a:rPr lang="en-US" smtClean="0"/>
              <a:t>3/2/2020</a:t>
            </a:fld>
            <a:endParaRPr lang="en-US"/>
          </a:p>
        </p:txBody>
      </p:sp>
      <p:sp>
        <p:nvSpPr>
          <p:cNvPr id="6" name="Footer Placeholder 5">
            <a:extLst>
              <a:ext uri="{FF2B5EF4-FFF2-40B4-BE49-F238E27FC236}">
                <a16:creationId xmlns:a16="http://schemas.microsoft.com/office/drawing/2014/main" id="{D429AC09-9C67-094C-8334-9774FF3284F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FD394D3-6CBB-3843-B7AF-8626B63CA4AC}"/>
              </a:ext>
            </a:extLst>
          </p:cNvPr>
          <p:cNvSpPr>
            <a:spLocks noGrp="1"/>
          </p:cNvSpPr>
          <p:nvPr>
            <p:ph type="sldNum" sz="quarter" idx="12"/>
          </p:nvPr>
        </p:nvSpPr>
        <p:spPr/>
        <p:txBody>
          <a:bodyPr/>
          <a:lstStyle/>
          <a:p>
            <a:fld id="{16EB2C50-6E17-D045-86B7-E24726E48383}" type="slidenum">
              <a:rPr lang="en-US" smtClean="0"/>
              <a:t>‹#›</a:t>
            </a:fld>
            <a:endParaRPr lang="en-US"/>
          </a:p>
        </p:txBody>
      </p:sp>
    </p:spTree>
    <p:extLst>
      <p:ext uri="{BB962C8B-B14F-4D97-AF65-F5344CB8AC3E}">
        <p14:creationId xmlns:p14="http://schemas.microsoft.com/office/powerpoint/2010/main" val="12390840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FD492B-F15C-F545-9517-C25028445013}"/>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6BE0B1BA-941F-E546-B2AD-7D46A67DE48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8F8CF59C-F6BA-0E4C-99D2-D9E280CD5984}"/>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5CBC0C2E-898E-0F43-A4BA-8F1B96C7362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44801C78-9B9B-7848-9C1A-AB24FC3DB852}"/>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CF16C734-A0AD-5F4A-97BA-014A80C54B00}"/>
              </a:ext>
            </a:extLst>
          </p:cNvPr>
          <p:cNvSpPr>
            <a:spLocks noGrp="1"/>
          </p:cNvSpPr>
          <p:nvPr>
            <p:ph type="dt" sz="half" idx="10"/>
          </p:nvPr>
        </p:nvSpPr>
        <p:spPr/>
        <p:txBody>
          <a:bodyPr/>
          <a:lstStyle/>
          <a:p>
            <a:fld id="{88C9163A-6DEC-B84D-8684-FEDBDB83AC55}" type="datetimeFigureOut">
              <a:rPr lang="en-US" smtClean="0"/>
              <a:t>3/2/2020</a:t>
            </a:fld>
            <a:endParaRPr lang="en-US"/>
          </a:p>
        </p:txBody>
      </p:sp>
      <p:sp>
        <p:nvSpPr>
          <p:cNvPr id="8" name="Footer Placeholder 7">
            <a:extLst>
              <a:ext uri="{FF2B5EF4-FFF2-40B4-BE49-F238E27FC236}">
                <a16:creationId xmlns:a16="http://schemas.microsoft.com/office/drawing/2014/main" id="{C6C22B94-CE9D-204E-A01B-83DA0F5D44D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84091B6-DB63-9741-9B88-EDCE9ED66F68}"/>
              </a:ext>
            </a:extLst>
          </p:cNvPr>
          <p:cNvSpPr>
            <a:spLocks noGrp="1"/>
          </p:cNvSpPr>
          <p:nvPr>
            <p:ph type="sldNum" sz="quarter" idx="12"/>
          </p:nvPr>
        </p:nvSpPr>
        <p:spPr/>
        <p:txBody>
          <a:bodyPr/>
          <a:lstStyle/>
          <a:p>
            <a:fld id="{16EB2C50-6E17-D045-86B7-E24726E48383}" type="slidenum">
              <a:rPr lang="en-US" smtClean="0"/>
              <a:t>‹#›</a:t>
            </a:fld>
            <a:endParaRPr lang="en-US"/>
          </a:p>
        </p:txBody>
      </p:sp>
    </p:spTree>
    <p:extLst>
      <p:ext uri="{BB962C8B-B14F-4D97-AF65-F5344CB8AC3E}">
        <p14:creationId xmlns:p14="http://schemas.microsoft.com/office/powerpoint/2010/main" val="49753374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6B8E40-219D-4C4C-8947-F73FB3508434}"/>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E129CD2E-3C09-124C-9613-900590BCE836}"/>
              </a:ext>
            </a:extLst>
          </p:cNvPr>
          <p:cNvSpPr>
            <a:spLocks noGrp="1"/>
          </p:cNvSpPr>
          <p:nvPr>
            <p:ph type="dt" sz="half" idx="10"/>
          </p:nvPr>
        </p:nvSpPr>
        <p:spPr/>
        <p:txBody>
          <a:bodyPr/>
          <a:lstStyle/>
          <a:p>
            <a:fld id="{88C9163A-6DEC-B84D-8684-FEDBDB83AC55}" type="datetimeFigureOut">
              <a:rPr lang="en-US" smtClean="0"/>
              <a:t>3/2/2020</a:t>
            </a:fld>
            <a:endParaRPr lang="en-US"/>
          </a:p>
        </p:txBody>
      </p:sp>
      <p:sp>
        <p:nvSpPr>
          <p:cNvPr id="4" name="Footer Placeholder 3">
            <a:extLst>
              <a:ext uri="{FF2B5EF4-FFF2-40B4-BE49-F238E27FC236}">
                <a16:creationId xmlns:a16="http://schemas.microsoft.com/office/drawing/2014/main" id="{9798FF91-CD88-734A-9804-00F57EC6BD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292D842-068D-A546-B1C8-F8F67C41145C}"/>
              </a:ext>
            </a:extLst>
          </p:cNvPr>
          <p:cNvSpPr>
            <a:spLocks noGrp="1"/>
          </p:cNvSpPr>
          <p:nvPr>
            <p:ph type="sldNum" sz="quarter" idx="12"/>
          </p:nvPr>
        </p:nvSpPr>
        <p:spPr/>
        <p:txBody>
          <a:bodyPr/>
          <a:lstStyle/>
          <a:p>
            <a:fld id="{16EB2C50-6E17-D045-86B7-E24726E48383}" type="slidenum">
              <a:rPr lang="en-US" smtClean="0"/>
              <a:t>‹#›</a:t>
            </a:fld>
            <a:endParaRPr lang="en-US"/>
          </a:p>
        </p:txBody>
      </p:sp>
    </p:spTree>
    <p:extLst>
      <p:ext uri="{BB962C8B-B14F-4D97-AF65-F5344CB8AC3E}">
        <p14:creationId xmlns:p14="http://schemas.microsoft.com/office/powerpoint/2010/main" val="35481539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BA487163-0D61-304F-9D08-89698BF6925F}"/>
              </a:ext>
            </a:extLst>
          </p:cNvPr>
          <p:cNvSpPr>
            <a:spLocks noGrp="1"/>
          </p:cNvSpPr>
          <p:nvPr>
            <p:ph type="dt" sz="half" idx="10"/>
          </p:nvPr>
        </p:nvSpPr>
        <p:spPr/>
        <p:txBody>
          <a:bodyPr/>
          <a:lstStyle/>
          <a:p>
            <a:fld id="{88C9163A-6DEC-B84D-8684-FEDBDB83AC55}" type="datetimeFigureOut">
              <a:rPr lang="en-US" smtClean="0"/>
              <a:t>3/2/2020</a:t>
            </a:fld>
            <a:endParaRPr lang="en-US"/>
          </a:p>
        </p:txBody>
      </p:sp>
      <p:sp>
        <p:nvSpPr>
          <p:cNvPr id="3" name="Footer Placeholder 2">
            <a:extLst>
              <a:ext uri="{FF2B5EF4-FFF2-40B4-BE49-F238E27FC236}">
                <a16:creationId xmlns:a16="http://schemas.microsoft.com/office/drawing/2014/main" id="{C2371215-8C52-1948-889E-F866FAC51BD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CC96B288-85EA-3B47-B843-EEA53110678A}"/>
              </a:ext>
            </a:extLst>
          </p:cNvPr>
          <p:cNvSpPr>
            <a:spLocks noGrp="1"/>
          </p:cNvSpPr>
          <p:nvPr>
            <p:ph type="sldNum" sz="quarter" idx="12"/>
          </p:nvPr>
        </p:nvSpPr>
        <p:spPr/>
        <p:txBody>
          <a:bodyPr/>
          <a:lstStyle/>
          <a:p>
            <a:fld id="{16EB2C50-6E17-D045-86B7-E24726E48383}" type="slidenum">
              <a:rPr lang="en-US" smtClean="0"/>
              <a:t>‹#›</a:t>
            </a:fld>
            <a:endParaRPr lang="en-US"/>
          </a:p>
        </p:txBody>
      </p:sp>
    </p:spTree>
    <p:extLst>
      <p:ext uri="{BB962C8B-B14F-4D97-AF65-F5344CB8AC3E}">
        <p14:creationId xmlns:p14="http://schemas.microsoft.com/office/powerpoint/2010/main" val="39258604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8EE0D21-CE95-C847-AD78-61B6C4759B69}"/>
              </a:ext>
            </a:extLst>
          </p:cNvPr>
          <p:cNvSpPr/>
          <p:nvPr userDrawn="1"/>
        </p:nvSpPr>
        <p:spPr>
          <a:xfrm>
            <a:off x="-243840" y="-31432"/>
            <a:ext cx="12435840" cy="160464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846CE7D5-CF57-46EF-B807-FDD0502418D4}" type="datetimeFigureOut">
              <a:rPr lang="en-GB" smtClean="0"/>
              <a:t>02/03/2020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
        <p:nvSpPr>
          <p:cNvPr id="7" name="Rectangle 6">
            <a:extLst>
              <a:ext uri="{FF2B5EF4-FFF2-40B4-BE49-F238E27FC236}">
                <a16:creationId xmlns:a16="http://schemas.microsoft.com/office/drawing/2014/main" id="{6BB559E6-5813-554E-B547-9622A92EA144}"/>
              </a:ext>
            </a:extLst>
          </p:cNvPr>
          <p:cNvSpPr/>
          <p:nvPr userDrawn="1"/>
        </p:nvSpPr>
        <p:spPr>
          <a:xfrm>
            <a:off x="0" y="6004561"/>
            <a:ext cx="12192000" cy="85344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EC42D45-A77F-4840-B06F-D5896CA226BF}"/>
              </a:ext>
            </a:extLst>
          </p:cNvPr>
          <p:cNvSpPr txBox="1"/>
          <p:nvPr userDrawn="1"/>
        </p:nvSpPr>
        <p:spPr>
          <a:xfrm>
            <a:off x="4655820" y="6138893"/>
            <a:ext cx="2880360" cy="584775"/>
          </a:xfrm>
          <a:prstGeom prst="rect">
            <a:avLst/>
          </a:prstGeom>
          <a:noFill/>
        </p:spPr>
        <p:txBody>
          <a:bodyPr wrap="square" rtlCol="0">
            <a:spAutoFit/>
          </a:bodyPr>
          <a:lstStyle/>
          <a:p>
            <a:pPr algn="ctr"/>
            <a:r>
              <a:rPr lang="en-US">
                <a:solidFill>
                  <a:schemeClr val="bg1"/>
                </a:solidFill>
                <a:hlinkClick r:id="rId2">
                  <a:extLst>
                    <a:ext uri="{A12FA001-AC4F-418D-AE19-62706E023703}">
                      <ahyp:hlinkClr xmlns:ahyp="http://schemas.microsoft.com/office/drawing/2018/hyperlinkcolor" val="tx"/>
                    </a:ext>
                  </a:extLst>
                </a:hlinkClick>
              </a:rPr>
              <a:t>www.projectdataanalytics.uk</a:t>
            </a:r>
            <a:endParaRPr lang="en-US">
              <a:solidFill>
                <a:schemeClr val="bg1"/>
              </a:solidFill>
            </a:endParaRPr>
          </a:p>
          <a:p>
            <a:pPr algn="ctr"/>
            <a:r>
              <a:rPr lang="en-US" sz="1400">
                <a:solidFill>
                  <a:schemeClr val="bg1"/>
                </a:solidFill>
              </a:rPr>
              <a:t>@</a:t>
            </a:r>
            <a:r>
              <a:rPr lang="en-US" sz="1400" err="1">
                <a:solidFill>
                  <a:schemeClr val="bg1"/>
                </a:solidFill>
              </a:rPr>
              <a:t>PDACommunity</a:t>
            </a:r>
            <a:endParaRPr lang="en-US" sz="1400">
              <a:solidFill>
                <a:schemeClr val="bg1"/>
              </a:solidFill>
            </a:endParaRPr>
          </a:p>
        </p:txBody>
      </p:sp>
      <p:pic>
        <p:nvPicPr>
          <p:cNvPr id="12" name="Picture 11">
            <a:extLst>
              <a:ext uri="{FF2B5EF4-FFF2-40B4-BE49-F238E27FC236}">
                <a16:creationId xmlns:a16="http://schemas.microsoft.com/office/drawing/2014/main" id="{0C4DCF14-7265-AC4B-AF73-5550584F4320}"/>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13227" t="19049" r="12698" b="28570"/>
          <a:stretch/>
        </p:blipFill>
        <p:spPr>
          <a:xfrm>
            <a:off x="10393680" y="25084"/>
            <a:ext cx="1600200" cy="1508760"/>
          </a:xfrm>
          <a:prstGeom prst="rect">
            <a:avLst/>
          </a:prstGeom>
        </p:spPr>
      </p:pic>
      <p:sp>
        <p:nvSpPr>
          <p:cNvPr id="13" name="Title 1">
            <a:extLst>
              <a:ext uri="{FF2B5EF4-FFF2-40B4-BE49-F238E27FC236}">
                <a16:creationId xmlns:a16="http://schemas.microsoft.com/office/drawing/2014/main" id="{A37CDDE1-A47B-0347-BBF4-87E701A6A119}"/>
              </a:ext>
            </a:extLst>
          </p:cNvPr>
          <p:cNvSpPr>
            <a:spLocks noGrp="1"/>
          </p:cNvSpPr>
          <p:nvPr>
            <p:ph type="title"/>
          </p:nvPr>
        </p:nvSpPr>
        <p:spPr>
          <a:xfrm>
            <a:off x="831850" y="1709738"/>
            <a:ext cx="10515600" cy="4158297"/>
          </a:xfrm>
        </p:spPr>
        <p:txBody>
          <a:bodyPr anchor="b"/>
          <a:lstStyle>
            <a:lvl1pPr>
              <a:defRPr sz="6000"/>
            </a:lvl1pPr>
          </a:lstStyle>
          <a:p>
            <a:r>
              <a:rPr lang="en-GB"/>
              <a:t>Click to edit Master title style</a:t>
            </a:r>
          </a:p>
        </p:txBody>
      </p:sp>
      <p:pic>
        <p:nvPicPr>
          <p:cNvPr id="3" name="Picture 2">
            <a:extLst>
              <a:ext uri="{FF2B5EF4-FFF2-40B4-BE49-F238E27FC236}">
                <a16:creationId xmlns:a16="http://schemas.microsoft.com/office/drawing/2014/main" id="{29B06E03-B80B-234F-A050-905C569EEF25}"/>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71450" y="-1601786"/>
            <a:ext cx="4762500" cy="4762500"/>
          </a:xfrm>
          <a:prstGeom prst="rect">
            <a:avLst/>
          </a:prstGeom>
        </p:spPr>
      </p:pic>
    </p:spTree>
    <p:extLst>
      <p:ext uri="{BB962C8B-B14F-4D97-AF65-F5344CB8AC3E}">
        <p14:creationId xmlns:p14="http://schemas.microsoft.com/office/powerpoint/2010/main" val="3915512379"/>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E8F44F-F64C-7F4C-AE42-57764436A18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6332FB2-CB5A-A840-A864-CEE1337B97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93C46B11-DCBE-2A49-BEFF-7F1B2E4965B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C5B0329-B888-4A40-84FB-01C3A3FE4953}"/>
              </a:ext>
            </a:extLst>
          </p:cNvPr>
          <p:cNvSpPr>
            <a:spLocks noGrp="1"/>
          </p:cNvSpPr>
          <p:nvPr>
            <p:ph type="dt" sz="half" idx="10"/>
          </p:nvPr>
        </p:nvSpPr>
        <p:spPr/>
        <p:txBody>
          <a:bodyPr/>
          <a:lstStyle/>
          <a:p>
            <a:fld id="{88C9163A-6DEC-B84D-8684-FEDBDB83AC55}" type="datetimeFigureOut">
              <a:rPr lang="en-US" smtClean="0"/>
              <a:t>3/2/2020</a:t>
            </a:fld>
            <a:endParaRPr lang="en-US"/>
          </a:p>
        </p:txBody>
      </p:sp>
      <p:sp>
        <p:nvSpPr>
          <p:cNvPr id="6" name="Footer Placeholder 5">
            <a:extLst>
              <a:ext uri="{FF2B5EF4-FFF2-40B4-BE49-F238E27FC236}">
                <a16:creationId xmlns:a16="http://schemas.microsoft.com/office/drawing/2014/main" id="{50BBB164-EF6B-F541-A744-5B7E943080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CBB989-C12B-2044-B63C-E9FB8E70425E}"/>
              </a:ext>
            </a:extLst>
          </p:cNvPr>
          <p:cNvSpPr>
            <a:spLocks noGrp="1"/>
          </p:cNvSpPr>
          <p:nvPr>
            <p:ph type="sldNum" sz="quarter" idx="12"/>
          </p:nvPr>
        </p:nvSpPr>
        <p:spPr/>
        <p:txBody>
          <a:bodyPr/>
          <a:lstStyle/>
          <a:p>
            <a:fld id="{16EB2C50-6E17-D045-86B7-E24726E48383}" type="slidenum">
              <a:rPr lang="en-US" smtClean="0"/>
              <a:t>‹#›</a:t>
            </a:fld>
            <a:endParaRPr lang="en-US"/>
          </a:p>
        </p:txBody>
      </p:sp>
    </p:spTree>
    <p:extLst>
      <p:ext uri="{BB962C8B-B14F-4D97-AF65-F5344CB8AC3E}">
        <p14:creationId xmlns:p14="http://schemas.microsoft.com/office/powerpoint/2010/main" val="28001034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FAF0E2-DF0B-B142-975F-186041F3BC53}"/>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30E132FD-EE27-5041-81AB-7D5F5F9A212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E41289C-155B-9D4D-8939-70C8A0CF6D8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FED5B6D-4B37-E947-A731-1779F3E0DB68}"/>
              </a:ext>
            </a:extLst>
          </p:cNvPr>
          <p:cNvSpPr>
            <a:spLocks noGrp="1"/>
          </p:cNvSpPr>
          <p:nvPr>
            <p:ph type="dt" sz="half" idx="10"/>
          </p:nvPr>
        </p:nvSpPr>
        <p:spPr/>
        <p:txBody>
          <a:bodyPr/>
          <a:lstStyle/>
          <a:p>
            <a:fld id="{88C9163A-6DEC-B84D-8684-FEDBDB83AC55}" type="datetimeFigureOut">
              <a:rPr lang="en-US" smtClean="0"/>
              <a:t>3/2/2020</a:t>
            </a:fld>
            <a:endParaRPr lang="en-US"/>
          </a:p>
        </p:txBody>
      </p:sp>
      <p:sp>
        <p:nvSpPr>
          <p:cNvPr id="6" name="Footer Placeholder 5">
            <a:extLst>
              <a:ext uri="{FF2B5EF4-FFF2-40B4-BE49-F238E27FC236}">
                <a16:creationId xmlns:a16="http://schemas.microsoft.com/office/drawing/2014/main" id="{78ECEBC7-7BBF-B240-A1C3-E6BD4D2E45B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CE5C51-5DC0-A147-A860-7830448CF0B8}"/>
              </a:ext>
            </a:extLst>
          </p:cNvPr>
          <p:cNvSpPr>
            <a:spLocks noGrp="1"/>
          </p:cNvSpPr>
          <p:nvPr>
            <p:ph type="sldNum" sz="quarter" idx="12"/>
          </p:nvPr>
        </p:nvSpPr>
        <p:spPr/>
        <p:txBody>
          <a:bodyPr/>
          <a:lstStyle/>
          <a:p>
            <a:fld id="{16EB2C50-6E17-D045-86B7-E24726E48383}" type="slidenum">
              <a:rPr lang="en-US" smtClean="0"/>
              <a:t>‹#›</a:t>
            </a:fld>
            <a:endParaRPr lang="en-US"/>
          </a:p>
        </p:txBody>
      </p:sp>
    </p:spTree>
    <p:extLst>
      <p:ext uri="{BB962C8B-B14F-4D97-AF65-F5344CB8AC3E}">
        <p14:creationId xmlns:p14="http://schemas.microsoft.com/office/powerpoint/2010/main" val="244392651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E2988-5189-984F-A351-A5DBAD633958}"/>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37C32F43-9BC8-E344-862B-E73FDA04D2E6}"/>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C348054-9016-BA43-AE4B-F3D926F3FA8C}"/>
              </a:ext>
            </a:extLst>
          </p:cNvPr>
          <p:cNvSpPr>
            <a:spLocks noGrp="1"/>
          </p:cNvSpPr>
          <p:nvPr>
            <p:ph type="dt" sz="half" idx="10"/>
          </p:nvPr>
        </p:nvSpPr>
        <p:spPr/>
        <p:txBody>
          <a:bodyPr/>
          <a:lstStyle/>
          <a:p>
            <a:fld id="{88C9163A-6DEC-B84D-8684-FEDBDB83AC55}" type="datetimeFigureOut">
              <a:rPr lang="en-US" smtClean="0"/>
              <a:t>3/2/2020</a:t>
            </a:fld>
            <a:endParaRPr lang="en-US"/>
          </a:p>
        </p:txBody>
      </p:sp>
      <p:sp>
        <p:nvSpPr>
          <p:cNvPr id="5" name="Footer Placeholder 4">
            <a:extLst>
              <a:ext uri="{FF2B5EF4-FFF2-40B4-BE49-F238E27FC236}">
                <a16:creationId xmlns:a16="http://schemas.microsoft.com/office/drawing/2014/main" id="{1C5FB670-A2D2-224D-BC41-6A340AAA1D6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98192F-D45F-174E-9B19-C90A983CF6CE}"/>
              </a:ext>
            </a:extLst>
          </p:cNvPr>
          <p:cNvSpPr>
            <a:spLocks noGrp="1"/>
          </p:cNvSpPr>
          <p:nvPr>
            <p:ph type="sldNum" sz="quarter" idx="12"/>
          </p:nvPr>
        </p:nvSpPr>
        <p:spPr/>
        <p:txBody>
          <a:bodyPr/>
          <a:lstStyle/>
          <a:p>
            <a:fld id="{16EB2C50-6E17-D045-86B7-E24726E48383}" type="slidenum">
              <a:rPr lang="en-US" smtClean="0"/>
              <a:t>‹#›</a:t>
            </a:fld>
            <a:endParaRPr lang="en-US"/>
          </a:p>
        </p:txBody>
      </p:sp>
    </p:spTree>
    <p:extLst>
      <p:ext uri="{BB962C8B-B14F-4D97-AF65-F5344CB8AC3E}">
        <p14:creationId xmlns:p14="http://schemas.microsoft.com/office/powerpoint/2010/main" val="12421452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E016E15-1133-1A41-AE32-3860B04E08EF}"/>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A2659788-4A63-3C42-B27E-61535E06DEC0}"/>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C6EB0C2-1FE5-C649-A32E-41C327572575}"/>
              </a:ext>
            </a:extLst>
          </p:cNvPr>
          <p:cNvSpPr>
            <a:spLocks noGrp="1"/>
          </p:cNvSpPr>
          <p:nvPr>
            <p:ph type="dt" sz="half" idx="10"/>
          </p:nvPr>
        </p:nvSpPr>
        <p:spPr/>
        <p:txBody>
          <a:bodyPr/>
          <a:lstStyle/>
          <a:p>
            <a:fld id="{88C9163A-6DEC-B84D-8684-FEDBDB83AC55}" type="datetimeFigureOut">
              <a:rPr lang="en-US" smtClean="0"/>
              <a:t>3/2/2020</a:t>
            </a:fld>
            <a:endParaRPr lang="en-US"/>
          </a:p>
        </p:txBody>
      </p:sp>
      <p:sp>
        <p:nvSpPr>
          <p:cNvPr id="5" name="Footer Placeholder 4">
            <a:extLst>
              <a:ext uri="{FF2B5EF4-FFF2-40B4-BE49-F238E27FC236}">
                <a16:creationId xmlns:a16="http://schemas.microsoft.com/office/drawing/2014/main" id="{CD0D6EE7-6912-844D-A284-3BE29611F8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8542E6-BB6B-0640-8E47-0746E3ABFD96}"/>
              </a:ext>
            </a:extLst>
          </p:cNvPr>
          <p:cNvSpPr>
            <a:spLocks noGrp="1"/>
          </p:cNvSpPr>
          <p:nvPr>
            <p:ph type="sldNum" sz="quarter" idx="12"/>
          </p:nvPr>
        </p:nvSpPr>
        <p:spPr/>
        <p:txBody>
          <a:bodyPr/>
          <a:lstStyle/>
          <a:p>
            <a:fld id="{16EB2C50-6E17-D045-86B7-E24726E48383}" type="slidenum">
              <a:rPr lang="en-US" smtClean="0"/>
              <a:t>‹#›</a:t>
            </a:fld>
            <a:endParaRPr lang="en-US"/>
          </a:p>
        </p:txBody>
      </p:sp>
    </p:spTree>
    <p:extLst>
      <p:ext uri="{BB962C8B-B14F-4D97-AF65-F5344CB8AC3E}">
        <p14:creationId xmlns:p14="http://schemas.microsoft.com/office/powerpoint/2010/main" val="253682452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le Slide">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757A8A30-1FBB-4A34-95C1-D1E12BC98AB7}"/>
              </a:ext>
            </a:extLst>
          </p:cNvPr>
          <p:cNvSpPr>
            <a:spLocks noGrp="1"/>
          </p:cNvSpPr>
          <p:nvPr>
            <p:ph type="dt" sz="half" idx="10"/>
          </p:nvPr>
        </p:nvSpPr>
        <p:spPr/>
        <p:txBody>
          <a:bodyPr/>
          <a:lstStyle/>
          <a:p>
            <a:fld id="{3E90AA9F-08E9-4CB5-8A25-16BB5C963220}" type="datetimeFigureOut">
              <a:rPr lang="en-GB" smtClean="0"/>
              <a:t>02/03/2020</a:t>
            </a:fld>
            <a:endParaRPr lang="en-GB"/>
          </a:p>
        </p:txBody>
      </p:sp>
      <p:sp>
        <p:nvSpPr>
          <p:cNvPr id="5" name="Footer Placeholder 4">
            <a:extLst>
              <a:ext uri="{FF2B5EF4-FFF2-40B4-BE49-F238E27FC236}">
                <a16:creationId xmlns:a16="http://schemas.microsoft.com/office/drawing/2014/main" id="{26AFDC35-722F-4849-82BB-580F04299463}"/>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24B42B9B-DCFB-49D8-A8FA-FEB3FC93862E}"/>
              </a:ext>
            </a:extLst>
          </p:cNvPr>
          <p:cNvSpPr>
            <a:spLocks noGrp="1"/>
          </p:cNvSpPr>
          <p:nvPr>
            <p:ph type="sldNum" sz="quarter" idx="12"/>
          </p:nvPr>
        </p:nvSpPr>
        <p:spPr/>
        <p:txBody>
          <a:bodyPr/>
          <a:lstStyle/>
          <a:p>
            <a:fld id="{EC3B6F28-597C-4B06-AFC3-9235AD7FE6F5}" type="slidenum">
              <a:rPr lang="en-GB" smtClean="0"/>
              <a:t>‹#›</a:t>
            </a:fld>
            <a:endParaRPr lang="en-GB"/>
          </a:p>
        </p:txBody>
      </p:sp>
      <p:pic>
        <p:nvPicPr>
          <p:cNvPr id="8" name="Picture 7">
            <a:extLst>
              <a:ext uri="{FF2B5EF4-FFF2-40B4-BE49-F238E27FC236}">
                <a16:creationId xmlns:a16="http://schemas.microsoft.com/office/drawing/2014/main" id="{B104CC6A-D1C0-4C95-82D4-385FB4A92EAD}"/>
              </a:ext>
            </a:extLst>
          </p:cNvPr>
          <p:cNvPicPr>
            <a:picLocks noChangeAspect="1"/>
          </p:cNvPicPr>
          <p:nvPr userDrawn="1"/>
        </p:nvPicPr>
        <p:blipFill rotWithShape="1">
          <a:blip r:embed="rId2" cstate="print">
            <a:extLst>
              <a:ext uri="{28A0092B-C50C-407E-A947-70E740481C1C}">
                <a14:useLocalDpi xmlns:a14="http://schemas.microsoft.com/office/drawing/2010/main" val="0"/>
              </a:ext>
            </a:extLst>
          </a:blip>
          <a:srcRect t="15737" r="-1785" b="22991"/>
          <a:stretch/>
        </p:blipFill>
        <p:spPr>
          <a:xfrm>
            <a:off x="10220445" y="189436"/>
            <a:ext cx="1708791" cy="1371530"/>
          </a:xfrm>
          <a:prstGeom prst="rect">
            <a:avLst/>
          </a:prstGeom>
        </p:spPr>
      </p:pic>
      <p:sp>
        <p:nvSpPr>
          <p:cNvPr id="14" name="Content Placeholder 2">
            <a:extLst>
              <a:ext uri="{FF2B5EF4-FFF2-40B4-BE49-F238E27FC236}">
                <a16:creationId xmlns:a16="http://schemas.microsoft.com/office/drawing/2014/main" id="{40AB7B83-BD1F-4099-8526-FF8496AC5EB9}"/>
              </a:ext>
            </a:extLst>
          </p:cNvPr>
          <p:cNvSpPr>
            <a:spLocks noGrp="1"/>
          </p:cNvSpPr>
          <p:nvPr>
            <p:ph idx="1"/>
          </p:nvPr>
        </p:nvSpPr>
        <p:spPr>
          <a:xfrm>
            <a:off x="789973" y="1567875"/>
            <a:ext cx="10515600" cy="4351338"/>
          </a:xfrm>
        </p:spPr>
        <p:txBody>
          <a:bodyPr/>
          <a:lstStyle>
            <a:lvl1pPr>
              <a:defRPr>
                <a:latin typeface="Selawik Light" panose="020B0502040204020203" pitchFamily="34" charset="0"/>
              </a:defRPr>
            </a:lvl1pPr>
            <a:lvl2pPr>
              <a:defRPr>
                <a:latin typeface="Selawik Light" panose="020B0502040204020203" pitchFamily="34" charset="0"/>
              </a:defRPr>
            </a:lvl2pPr>
            <a:lvl3pPr>
              <a:defRPr>
                <a:latin typeface="Selawik Light" panose="020B0502040204020203" pitchFamily="34" charset="0"/>
              </a:defRPr>
            </a:lvl3pPr>
            <a:lvl4pPr>
              <a:defRPr>
                <a:latin typeface="Selawik Light" panose="020B0502040204020203" pitchFamily="34" charset="0"/>
              </a:defRPr>
            </a:lvl4pPr>
            <a:lvl5pPr>
              <a:defRPr>
                <a:latin typeface="Selawik Light" panose="020B0502040204020203" pitchFamily="34"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Rectangle 1">
            <a:extLst>
              <a:ext uri="{FF2B5EF4-FFF2-40B4-BE49-F238E27FC236}">
                <a16:creationId xmlns:a16="http://schemas.microsoft.com/office/drawing/2014/main" id="{32039936-1027-854F-90E0-E155DB28F796}"/>
              </a:ext>
            </a:extLst>
          </p:cNvPr>
          <p:cNvSpPr/>
          <p:nvPr userDrawn="1"/>
        </p:nvSpPr>
        <p:spPr>
          <a:xfrm>
            <a:off x="0" y="6164544"/>
            <a:ext cx="12192000" cy="681037"/>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06BBC31-C351-5A4D-8529-86CD935E9B3E}"/>
              </a:ext>
            </a:extLst>
          </p:cNvPr>
          <p:cNvSpPr txBox="1"/>
          <p:nvPr userDrawn="1"/>
        </p:nvSpPr>
        <p:spPr>
          <a:xfrm>
            <a:off x="4566213" y="6332815"/>
            <a:ext cx="2963119" cy="369332"/>
          </a:xfrm>
          <a:prstGeom prst="rect">
            <a:avLst/>
          </a:prstGeom>
          <a:noFill/>
        </p:spPr>
        <p:txBody>
          <a:bodyPr wrap="square" rtlCol="0">
            <a:spAutoFit/>
          </a:bodyPr>
          <a:lstStyle/>
          <a:p>
            <a:r>
              <a:rPr lang="en-US" b="1" err="1">
                <a:solidFill>
                  <a:schemeClr val="bg1"/>
                </a:solidFill>
              </a:rPr>
              <a:t>www.projectdataanalytics.uk</a:t>
            </a:r>
            <a:endParaRPr lang="en-US" b="1">
              <a:solidFill>
                <a:schemeClr val="bg1"/>
              </a:solidFill>
            </a:endParaRPr>
          </a:p>
        </p:txBody>
      </p:sp>
      <p:pic>
        <p:nvPicPr>
          <p:cNvPr id="16" name="Picture 15">
            <a:extLst>
              <a:ext uri="{FF2B5EF4-FFF2-40B4-BE49-F238E27FC236}">
                <a16:creationId xmlns:a16="http://schemas.microsoft.com/office/drawing/2014/main" id="{0F28A665-BD6A-8D45-A2FD-56FEFED4CEEC}"/>
              </a:ext>
            </a:extLst>
          </p:cNvPr>
          <p:cNvPicPr>
            <a:picLocks noChangeAspect="1"/>
          </p:cNvPicPr>
          <p:nvPr userDrawn="1"/>
        </p:nvPicPr>
        <p:blipFill rotWithShape="1">
          <a:blip r:embed="rId3">
            <a:alphaModFix amt="30000"/>
            <a:extLst>
              <a:ext uri="{28A0092B-C50C-407E-A947-70E740481C1C}">
                <a14:useLocalDpi xmlns:a14="http://schemas.microsoft.com/office/drawing/2010/main" val="0"/>
              </a:ext>
            </a:extLst>
          </a:blip>
          <a:srcRect t="21491" b="10212"/>
          <a:stretch/>
        </p:blipFill>
        <p:spPr>
          <a:xfrm>
            <a:off x="0" y="1473878"/>
            <a:ext cx="12192000" cy="4683757"/>
          </a:xfrm>
          <a:prstGeom prst="rect">
            <a:avLst/>
          </a:prstGeom>
        </p:spPr>
      </p:pic>
      <p:pic>
        <p:nvPicPr>
          <p:cNvPr id="11" name="Picture 10">
            <a:extLst>
              <a:ext uri="{FF2B5EF4-FFF2-40B4-BE49-F238E27FC236}">
                <a16:creationId xmlns:a16="http://schemas.microsoft.com/office/drawing/2014/main" id="{DFC2539C-A40B-4B6C-97D6-B205F4FF60FA}"/>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t="32855" r="9869" b="39563"/>
          <a:stretch/>
        </p:blipFill>
        <p:spPr>
          <a:xfrm>
            <a:off x="583359" y="341920"/>
            <a:ext cx="3252881" cy="995433"/>
          </a:xfrm>
          <a:prstGeom prst="rect">
            <a:avLst/>
          </a:prstGeom>
        </p:spPr>
      </p:pic>
    </p:spTree>
    <p:extLst>
      <p:ext uri="{BB962C8B-B14F-4D97-AF65-F5344CB8AC3E}">
        <p14:creationId xmlns:p14="http://schemas.microsoft.com/office/powerpoint/2010/main" val="3532608568"/>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BA1B8-0BEC-6E45-8587-B9F3238502C2}"/>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126D1118-D150-6742-B7B8-4063A9A6C6C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B65307DC-37BA-B648-831C-4FD78FDDCD9E}"/>
              </a:ext>
            </a:extLst>
          </p:cNvPr>
          <p:cNvSpPr>
            <a:spLocks noGrp="1"/>
          </p:cNvSpPr>
          <p:nvPr>
            <p:ph type="dt" sz="half" idx="10"/>
          </p:nvPr>
        </p:nvSpPr>
        <p:spPr/>
        <p:txBody>
          <a:bodyPr/>
          <a:lstStyle/>
          <a:p>
            <a:fld id="{708C5D4E-A869-1F4C-9F59-E8EBD62A326B}" type="datetimeFigureOut">
              <a:rPr lang="en-US" smtClean="0"/>
              <a:t>3/2/2020</a:t>
            </a:fld>
            <a:endParaRPr lang="en-US"/>
          </a:p>
        </p:txBody>
      </p:sp>
      <p:sp>
        <p:nvSpPr>
          <p:cNvPr id="5" name="Footer Placeholder 4">
            <a:extLst>
              <a:ext uri="{FF2B5EF4-FFF2-40B4-BE49-F238E27FC236}">
                <a16:creationId xmlns:a16="http://schemas.microsoft.com/office/drawing/2014/main" id="{76BAFDA8-DD08-6749-8C4E-D411332393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ADD746C-0A5D-A64D-A071-073FE064731F}"/>
              </a:ext>
            </a:extLst>
          </p:cNvPr>
          <p:cNvSpPr>
            <a:spLocks noGrp="1"/>
          </p:cNvSpPr>
          <p:nvPr>
            <p:ph type="sldNum" sz="quarter" idx="12"/>
          </p:nvPr>
        </p:nvSpPr>
        <p:spPr/>
        <p:txBody>
          <a:bodyPr/>
          <a:lstStyle/>
          <a:p>
            <a:fld id="{EBB91083-738D-D846-8088-5274210390D3}" type="slidenum">
              <a:rPr lang="en-US" smtClean="0"/>
              <a:t>‹#›</a:t>
            </a:fld>
            <a:endParaRPr lang="en-US"/>
          </a:p>
        </p:txBody>
      </p:sp>
    </p:spTree>
    <p:extLst>
      <p:ext uri="{BB962C8B-B14F-4D97-AF65-F5344CB8AC3E}">
        <p14:creationId xmlns:p14="http://schemas.microsoft.com/office/powerpoint/2010/main" val="29584504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0B9A75-9F02-0341-8B33-8EC8A8B28BFF}"/>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1AD59441-3230-1343-B9C8-1393961CD10A}"/>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5497CCB-A721-904F-A7D0-8A47205782CF}"/>
              </a:ext>
            </a:extLst>
          </p:cNvPr>
          <p:cNvSpPr>
            <a:spLocks noGrp="1"/>
          </p:cNvSpPr>
          <p:nvPr>
            <p:ph type="dt" sz="half" idx="10"/>
          </p:nvPr>
        </p:nvSpPr>
        <p:spPr/>
        <p:txBody>
          <a:bodyPr/>
          <a:lstStyle/>
          <a:p>
            <a:fld id="{708C5D4E-A869-1F4C-9F59-E8EBD62A326B}" type="datetimeFigureOut">
              <a:rPr lang="en-US" smtClean="0"/>
              <a:t>3/2/2020</a:t>
            </a:fld>
            <a:endParaRPr lang="en-US"/>
          </a:p>
        </p:txBody>
      </p:sp>
      <p:sp>
        <p:nvSpPr>
          <p:cNvPr id="5" name="Footer Placeholder 4">
            <a:extLst>
              <a:ext uri="{FF2B5EF4-FFF2-40B4-BE49-F238E27FC236}">
                <a16:creationId xmlns:a16="http://schemas.microsoft.com/office/drawing/2014/main" id="{68555109-863D-7741-85A2-E4B3E71BB9E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4614AE5-0FC8-814F-AAC3-D944BAC9DE5B}"/>
              </a:ext>
            </a:extLst>
          </p:cNvPr>
          <p:cNvSpPr>
            <a:spLocks noGrp="1"/>
          </p:cNvSpPr>
          <p:nvPr>
            <p:ph type="sldNum" sz="quarter" idx="12"/>
          </p:nvPr>
        </p:nvSpPr>
        <p:spPr/>
        <p:txBody>
          <a:bodyPr/>
          <a:lstStyle/>
          <a:p>
            <a:fld id="{EBB91083-738D-D846-8088-5274210390D3}" type="slidenum">
              <a:rPr lang="en-US" smtClean="0"/>
              <a:t>‹#›</a:t>
            </a:fld>
            <a:endParaRPr lang="en-US"/>
          </a:p>
        </p:txBody>
      </p:sp>
    </p:spTree>
    <p:extLst>
      <p:ext uri="{BB962C8B-B14F-4D97-AF65-F5344CB8AC3E}">
        <p14:creationId xmlns:p14="http://schemas.microsoft.com/office/powerpoint/2010/main" val="289411222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BCE56-303C-DD4B-8D64-FA73334CE00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B40825F5-67A2-D64D-80E4-79CC58A06BD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B8CA3824-DEB1-214B-8199-5D912A2CD15D}"/>
              </a:ext>
            </a:extLst>
          </p:cNvPr>
          <p:cNvSpPr>
            <a:spLocks noGrp="1"/>
          </p:cNvSpPr>
          <p:nvPr>
            <p:ph type="dt" sz="half" idx="10"/>
          </p:nvPr>
        </p:nvSpPr>
        <p:spPr/>
        <p:txBody>
          <a:bodyPr/>
          <a:lstStyle/>
          <a:p>
            <a:fld id="{708C5D4E-A869-1F4C-9F59-E8EBD62A326B}" type="datetimeFigureOut">
              <a:rPr lang="en-US" smtClean="0"/>
              <a:t>3/2/2020</a:t>
            </a:fld>
            <a:endParaRPr lang="en-US"/>
          </a:p>
        </p:txBody>
      </p:sp>
      <p:sp>
        <p:nvSpPr>
          <p:cNvPr id="5" name="Footer Placeholder 4">
            <a:extLst>
              <a:ext uri="{FF2B5EF4-FFF2-40B4-BE49-F238E27FC236}">
                <a16:creationId xmlns:a16="http://schemas.microsoft.com/office/drawing/2014/main" id="{16C9A4B0-419F-8040-ADE7-EECD26D516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B6BE61D-E3DB-CE48-8B8B-1140CE974AD3}"/>
              </a:ext>
            </a:extLst>
          </p:cNvPr>
          <p:cNvSpPr>
            <a:spLocks noGrp="1"/>
          </p:cNvSpPr>
          <p:nvPr>
            <p:ph type="sldNum" sz="quarter" idx="12"/>
          </p:nvPr>
        </p:nvSpPr>
        <p:spPr/>
        <p:txBody>
          <a:bodyPr/>
          <a:lstStyle/>
          <a:p>
            <a:fld id="{EBB91083-738D-D846-8088-5274210390D3}" type="slidenum">
              <a:rPr lang="en-US" smtClean="0"/>
              <a:t>‹#›</a:t>
            </a:fld>
            <a:endParaRPr lang="en-US"/>
          </a:p>
        </p:txBody>
      </p:sp>
    </p:spTree>
    <p:extLst>
      <p:ext uri="{BB962C8B-B14F-4D97-AF65-F5344CB8AC3E}">
        <p14:creationId xmlns:p14="http://schemas.microsoft.com/office/powerpoint/2010/main" val="357389234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1C15D5-384F-5E4B-9819-6AEC77B70860}"/>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CD539909-C722-BE4B-BAB4-404A6218EDAC}"/>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D46533FD-42D9-B646-8409-C897E589F06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EF9EDAC5-DE39-984F-81CF-89BA3F75360D}"/>
              </a:ext>
            </a:extLst>
          </p:cNvPr>
          <p:cNvSpPr>
            <a:spLocks noGrp="1"/>
          </p:cNvSpPr>
          <p:nvPr>
            <p:ph type="dt" sz="half" idx="10"/>
          </p:nvPr>
        </p:nvSpPr>
        <p:spPr/>
        <p:txBody>
          <a:bodyPr/>
          <a:lstStyle/>
          <a:p>
            <a:fld id="{708C5D4E-A869-1F4C-9F59-E8EBD62A326B}" type="datetimeFigureOut">
              <a:rPr lang="en-US" smtClean="0"/>
              <a:t>3/2/2020</a:t>
            </a:fld>
            <a:endParaRPr lang="en-US"/>
          </a:p>
        </p:txBody>
      </p:sp>
      <p:sp>
        <p:nvSpPr>
          <p:cNvPr id="6" name="Footer Placeholder 5">
            <a:extLst>
              <a:ext uri="{FF2B5EF4-FFF2-40B4-BE49-F238E27FC236}">
                <a16:creationId xmlns:a16="http://schemas.microsoft.com/office/drawing/2014/main" id="{D313ABCB-2023-2B47-8F1C-931ABCFF72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56D606-4135-ED41-9D5E-893EECB90725}"/>
              </a:ext>
            </a:extLst>
          </p:cNvPr>
          <p:cNvSpPr>
            <a:spLocks noGrp="1"/>
          </p:cNvSpPr>
          <p:nvPr>
            <p:ph type="sldNum" sz="quarter" idx="12"/>
          </p:nvPr>
        </p:nvSpPr>
        <p:spPr/>
        <p:txBody>
          <a:bodyPr/>
          <a:lstStyle/>
          <a:p>
            <a:fld id="{EBB91083-738D-D846-8088-5274210390D3}" type="slidenum">
              <a:rPr lang="en-US" smtClean="0"/>
              <a:t>‹#›</a:t>
            </a:fld>
            <a:endParaRPr lang="en-US"/>
          </a:p>
        </p:txBody>
      </p:sp>
    </p:spTree>
    <p:extLst>
      <p:ext uri="{BB962C8B-B14F-4D97-AF65-F5344CB8AC3E}">
        <p14:creationId xmlns:p14="http://schemas.microsoft.com/office/powerpoint/2010/main" val="10546686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492233-FEC1-EE4F-A1F2-421523E4BDE7}"/>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E29548E9-2ADB-4042-B279-D54FCDF825C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5D8A919-1C4C-614A-8780-7EABB04131D3}"/>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7164B5F1-5077-624D-BAE8-F55777C8B32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2E3D2DA-0D61-0542-961D-4BD8D615EB79}"/>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32BF1948-CF66-884A-B16D-5524FFE9EF8B}"/>
              </a:ext>
            </a:extLst>
          </p:cNvPr>
          <p:cNvSpPr>
            <a:spLocks noGrp="1"/>
          </p:cNvSpPr>
          <p:nvPr>
            <p:ph type="dt" sz="half" idx="10"/>
          </p:nvPr>
        </p:nvSpPr>
        <p:spPr/>
        <p:txBody>
          <a:bodyPr/>
          <a:lstStyle/>
          <a:p>
            <a:fld id="{708C5D4E-A869-1F4C-9F59-E8EBD62A326B}" type="datetimeFigureOut">
              <a:rPr lang="en-US" smtClean="0"/>
              <a:t>3/2/2020</a:t>
            </a:fld>
            <a:endParaRPr lang="en-US"/>
          </a:p>
        </p:txBody>
      </p:sp>
      <p:sp>
        <p:nvSpPr>
          <p:cNvPr id="8" name="Footer Placeholder 7">
            <a:extLst>
              <a:ext uri="{FF2B5EF4-FFF2-40B4-BE49-F238E27FC236}">
                <a16:creationId xmlns:a16="http://schemas.microsoft.com/office/drawing/2014/main" id="{ED91F6D2-5D2B-6F44-9B94-8E2DECF2BDF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37B7333-1A21-3E4C-AA8B-EF52390EA22B}"/>
              </a:ext>
            </a:extLst>
          </p:cNvPr>
          <p:cNvSpPr>
            <a:spLocks noGrp="1"/>
          </p:cNvSpPr>
          <p:nvPr>
            <p:ph type="sldNum" sz="quarter" idx="12"/>
          </p:nvPr>
        </p:nvSpPr>
        <p:spPr/>
        <p:txBody>
          <a:bodyPr/>
          <a:lstStyle/>
          <a:p>
            <a:fld id="{EBB91083-738D-D846-8088-5274210390D3}" type="slidenum">
              <a:rPr lang="en-US" smtClean="0"/>
              <a:t>‹#›</a:t>
            </a:fld>
            <a:endParaRPr lang="en-US"/>
          </a:p>
        </p:txBody>
      </p:sp>
    </p:spTree>
    <p:extLst>
      <p:ext uri="{BB962C8B-B14F-4D97-AF65-F5344CB8AC3E}">
        <p14:creationId xmlns:p14="http://schemas.microsoft.com/office/powerpoint/2010/main" val="4915548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GB" smtClean="0"/>
              <a:t>02/03/2020</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259152452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68478-82D5-F146-8EFC-C5425AAED6F2}"/>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103C67CE-A8CC-594C-85DB-6C3FB725C0FB}"/>
              </a:ext>
            </a:extLst>
          </p:cNvPr>
          <p:cNvSpPr>
            <a:spLocks noGrp="1"/>
          </p:cNvSpPr>
          <p:nvPr>
            <p:ph type="dt" sz="half" idx="10"/>
          </p:nvPr>
        </p:nvSpPr>
        <p:spPr/>
        <p:txBody>
          <a:bodyPr/>
          <a:lstStyle/>
          <a:p>
            <a:fld id="{708C5D4E-A869-1F4C-9F59-E8EBD62A326B}" type="datetimeFigureOut">
              <a:rPr lang="en-US" smtClean="0"/>
              <a:t>3/2/2020</a:t>
            </a:fld>
            <a:endParaRPr lang="en-US"/>
          </a:p>
        </p:txBody>
      </p:sp>
      <p:sp>
        <p:nvSpPr>
          <p:cNvPr id="4" name="Footer Placeholder 3">
            <a:extLst>
              <a:ext uri="{FF2B5EF4-FFF2-40B4-BE49-F238E27FC236}">
                <a16:creationId xmlns:a16="http://schemas.microsoft.com/office/drawing/2014/main" id="{4E9C9EEE-60AE-BA43-BC87-D31211DE1CE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F454283-13CE-C843-AFAC-1F1D9A782DAE}"/>
              </a:ext>
            </a:extLst>
          </p:cNvPr>
          <p:cNvSpPr>
            <a:spLocks noGrp="1"/>
          </p:cNvSpPr>
          <p:nvPr>
            <p:ph type="sldNum" sz="quarter" idx="12"/>
          </p:nvPr>
        </p:nvSpPr>
        <p:spPr/>
        <p:txBody>
          <a:bodyPr/>
          <a:lstStyle/>
          <a:p>
            <a:fld id="{EBB91083-738D-D846-8088-5274210390D3}" type="slidenum">
              <a:rPr lang="en-US" smtClean="0"/>
              <a:t>‹#›</a:t>
            </a:fld>
            <a:endParaRPr lang="en-US"/>
          </a:p>
        </p:txBody>
      </p:sp>
    </p:spTree>
    <p:extLst>
      <p:ext uri="{BB962C8B-B14F-4D97-AF65-F5344CB8AC3E}">
        <p14:creationId xmlns:p14="http://schemas.microsoft.com/office/powerpoint/2010/main" val="397045680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C32F37-37C9-C344-8F3C-CBF09B4C8E79}"/>
              </a:ext>
            </a:extLst>
          </p:cNvPr>
          <p:cNvSpPr>
            <a:spLocks noGrp="1"/>
          </p:cNvSpPr>
          <p:nvPr>
            <p:ph type="dt" sz="half" idx="10"/>
          </p:nvPr>
        </p:nvSpPr>
        <p:spPr/>
        <p:txBody>
          <a:bodyPr/>
          <a:lstStyle/>
          <a:p>
            <a:fld id="{708C5D4E-A869-1F4C-9F59-E8EBD62A326B}" type="datetimeFigureOut">
              <a:rPr lang="en-US" smtClean="0"/>
              <a:t>3/2/2020</a:t>
            </a:fld>
            <a:endParaRPr lang="en-US"/>
          </a:p>
        </p:txBody>
      </p:sp>
      <p:sp>
        <p:nvSpPr>
          <p:cNvPr id="3" name="Footer Placeholder 2">
            <a:extLst>
              <a:ext uri="{FF2B5EF4-FFF2-40B4-BE49-F238E27FC236}">
                <a16:creationId xmlns:a16="http://schemas.microsoft.com/office/drawing/2014/main" id="{BB1FD375-AA7F-A340-9F61-C9940D844BF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E56600B-1F24-C34C-A2CD-EC49F29308F0}"/>
              </a:ext>
            </a:extLst>
          </p:cNvPr>
          <p:cNvSpPr>
            <a:spLocks noGrp="1"/>
          </p:cNvSpPr>
          <p:nvPr>
            <p:ph type="sldNum" sz="quarter" idx="12"/>
          </p:nvPr>
        </p:nvSpPr>
        <p:spPr/>
        <p:txBody>
          <a:bodyPr/>
          <a:lstStyle/>
          <a:p>
            <a:fld id="{EBB91083-738D-D846-8088-5274210390D3}" type="slidenum">
              <a:rPr lang="en-US" smtClean="0"/>
              <a:t>‹#›</a:t>
            </a:fld>
            <a:endParaRPr lang="en-US"/>
          </a:p>
        </p:txBody>
      </p:sp>
    </p:spTree>
    <p:extLst>
      <p:ext uri="{BB962C8B-B14F-4D97-AF65-F5344CB8AC3E}">
        <p14:creationId xmlns:p14="http://schemas.microsoft.com/office/powerpoint/2010/main" val="323624041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1316F-99E4-7547-9A89-C57D91A95F4B}"/>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1919DA40-96C2-D947-8CAE-39A53F79AE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8036F59-B406-C64D-B37B-74B90FE50C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9DB882B-B4E3-7141-851E-37E86A553CD2}"/>
              </a:ext>
            </a:extLst>
          </p:cNvPr>
          <p:cNvSpPr>
            <a:spLocks noGrp="1"/>
          </p:cNvSpPr>
          <p:nvPr>
            <p:ph type="dt" sz="half" idx="10"/>
          </p:nvPr>
        </p:nvSpPr>
        <p:spPr/>
        <p:txBody>
          <a:bodyPr/>
          <a:lstStyle/>
          <a:p>
            <a:fld id="{708C5D4E-A869-1F4C-9F59-E8EBD62A326B}" type="datetimeFigureOut">
              <a:rPr lang="en-US" smtClean="0"/>
              <a:t>3/2/2020</a:t>
            </a:fld>
            <a:endParaRPr lang="en-US"/>
          </a:p>
        </p:txBody>
      </p:sp>
      <p:sp>
        <p:nvSpPr>
          <p:cNvPr id="6" name="Footer Placeholder 5">
            <a:extLst>
              <a:ext uri="{FF2B5EF4-FFF2-40B4-BE49-F238E27FC236}">
                <a16:creationId xmlns:a16="http://schemas.microsoft.com/office/drawing/2014/main" id="{12037715-132E-1748-B432-149E9D6390A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89BC2B-9139-794F-B749-6E204223E04A}"/>
              </a:ext>
            </a:extLst>
          </p:cNvPr>
          <p:cNvSpPr>
            <a:spLocks noGrp="1"/>
          </p:cNvSpPr>
          <p:nvPr>
            <p:ph type="sldNum" sz="quarter" idx="12"/>
          </p:nvPr>
        </p:nvSpPr>
        <p:spPr/>
        <p:txBody>
          <a:bodyPr/>
          <a:lstStyle/>
          <a:p>
            <a:fld id="{EBB91083-738D-D846-8088-5274210390D3}" type="slidenum">
              <a:rPr lang="en-US" smtClean="0"/>
              <a:t>‹#›</a:t>
            </a:fld>
            <a:endParaRPr lang="en-US"/>
          </a:p>
        </p:txBody>
      </p:sp>
    </p:spTree>
    <p:extLst>
      <p:ext uri="{BB962C8B-B14F-4D97-AF65-F5344CB8AC3E}">
        <p14:creationId xmlns:p14="http://schemas.microsoft.com/office/powerpoint/2010/main" val="30053218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4ACE7-64A2-6B49-A092-71213BC70F6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1366797E-300E-B048-B1B0-4D17B448AD4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141E2F4-4415-A542-908B-6B34CA54BB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9CE55348-E8FB-A746-B9E0-086D2B17A17B}"/>
              </a:ext>
            </a:extLst>
          </p:cNvPr>
          <p:cNvSpPr>
            <a:spLocks noGrp="1"/>
          </p:cNvSpPr>
          <p:nvPr>
            <p:ph type="dt" sz="half" idx="10"/>
          </p:nvPr>
        </p:nvSpPr>
        <p:spPr/>
        <p:txBody>
          <a:bodyPr/>
          <a:lstStyle/>
          <a:p>
            <a:fld id="{708C5D4E-A869-1F4C-9F59-E8EBD62A326B}" type="datetimeFigureOut">
              <a:rPr lang="en-US" smtClean="0"/>
              <a:t>3/2/2020</a:t>
            </a:fld>
            <a:endParaRPr lang="en-US"/>
          </a:p>
        </p:txBody>
      </p:sp>
      <p:sp>
        <p:nvSpPr>
          <p:cNvPr id="6" name="Footer Placeholder 5">
            <a:extLst>
              <a:ext uri="{FF2B5EF4-FFF2-40B4-BE49-F238E27FC236}">
                <a16:creationId xmlns:a16="http://schemas.microsoft.com/office/drawing/2014/main" id="{0DFEFEF8-92CE-5A4B-8A47-5FD5744B704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2CAC3DE-1ED8-414B-ADB1-FCDB8D549DDB}"/>
              </a:ext>
            </a:extLst>
          </p:cNvPr>
          <p:cNvSpPr>
            <a:spLocks noGrp="1"/>
          </p:cNvSpPr>
          <p:nvPr>
            <p:ph type="sldNum" sz="quarter" idx="12"/>
          </p:nvPr>
        </p:nvSpPr>
        <p:spPr/>
        <p:txBody>
          <a:bodyPr/>
          <a:lstStyle/>
          <a:p>
            <a:fld id="{EBB91083-738D-D846-8088-5274210390D3}" type="slidenum">
              <a:rPr lang="en-US" smtClean="0"/>
              <a:t>‹#›</a:t>
            </a:fld>
            <a:endParaRPr lang="en-US"/>
          </a:p>
        </p:txBody>
      </p:sp>
    </p:spTree>
    <p:extLst>
      <p:ext uri="{BB962C8B-B14F-4D97-AF65-F5344CB8AC3E}">
        <p14:creationId xmlns:p14="http://schemas.microsoft.com/office/powerpoint/2010/main" val="864537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A2E1AB-A4D5-CC43-B9C2-F1D8EB7B4864}"/>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49FDD32-330B-6A4B-9868-6675DF00049B}"/>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D4DCD01-0F23-714A-A9C5-0D078A4B5A83}"/>
              </a:ext>
            </a:extLst>
          </p:cNvPr>
          <p:cNvSpPr>
            <a:spLocks noGrp="1"/>
          </p:cNvSpPr>
          <p:nvPr>
            <p:ph type="dt" sz="half" idx="10"/>
          </p:nvPr>
        </p:nvSpPr>
        <p:spPr/>
        <p:txBody>
          <a:bodyPr/>
          <a:lstStyle/>
          <a:p>
            <a:fld id="{708C5D4E-A869-1F4C-9F59-E8EBD62A326B}" type="datetimeFigureOut">
              <a:rPr lang="en-US" smtClean="0"/>
              <a:t>3/2/2020</a:t>
            </a:fld>
            <a:endParaRPr lang="en-US"/>
          </a:p>
        </p:txBody>
      </p:sp>
      <p:sp>
        <p:nvSpPr>
          <p:cNvPr id="5" name="Footer Placeholder 4">
            <a:extLst>
              <a:ext uri="{FF2B5EF4-FFF2-40B4-BE49-F238E27FC236}">
                <a16:creationId xmlns:a16="http://schemas.microsoft.com/office/drawing/2014/main" id="{DBA79AED-FF90-1D45-8A93-4B4456CB5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617316-ED86-0048-8CA6-8C61FE18E638}"/>
              </a:ext>
            </a:extLst>
          </p:cNvPr>
          <p:cNvSpPr>
            <a:spLocks noGrp="1"/>
          </p:cNvSpPr>
          <p:nvPr>
            <p:ph type="sldNum" sz="quarter" idx="12"/>
          </p:nvPr>
        </p:nvSpPr>
        <p:spPr/>
        <p:txBody>
          <a:bodyPr/>
          <a:lstStyle/>
          <a:p>
            <a:fld id="{EBB91083-738D-D846-8088-5274210390D3}" type="slidenum">
              <a:rPr lang="en-US" smtClean="0"/>
              <a:t>‹#›</a:t>
            </a:fld>
            <a:endParaRPr lang="en-US"/>
          </a:p>
        </p:txBody>
      </p:sp>
    </p:spTree>
    <p:extLst>
      <p:ext uri="{BB962C8B-B14F-4D97-AF65-F5344CB8AC3E}">
        <p14:creationId xmlns:p14="http://schemas.microsoft.com/office/powerpoint/2010/main" val="26927726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6BD3795-8F4D-1E48-80E3-53B9C5E1E07E}"/>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87EA64A5-454A-8745-B290-7B17C0A3D97A}"/>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4881745-3C44-544E-A2B5-6D5275D38D07}"/>
              </a:ext>
            </a:extLst>
          </p:cNvPr>
          <p:cNvSpPr>
            <a:spLocks noGrp="1"/>
          </p:cNvSpPr>
          <p:nvPr>
            <p:ph type="dt" sz="half" idx="10"/>
          </p:nvPr>
        </p:nvSpPr>
        <p:spPr/>
        <p:txBody>
          <a:bodyPr/>
          <a:lstStyle/>
          <a:p>
            <a:fld id="{708C5D4E-A869-1F4C-9F59-E8EBD62A326B}" type="datetimeFigureOut">
              <a:rPr lang="en-US" smtClean="0"/>
              <a:t>3/2/2020</a:t>
            </a:fld>
            <a:endParaRPr lang="en-US"/>
          </a:p>
        </p:txBody>
      </p:sp>
      <p:sp>
        <p:nvSpPr>
          <p:cNvPr id="5" name="Footer Placeholder 4">
            <a:extLst>
              <a:ext uri="{FF2B5EF4-FFF2-40B4-BE49-F238E27FC236}">
                <a16:creationId xmlns:a16="http://schemas.microsoft.com/office/drawing/2014/main" id="{5EF2D4DF-ED5B-9A46-8281-F11F9CC262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03B639-8353-7D44-BFA1-8D1B1A84DC44}"/>
              </a:ext>
            </a:extLst>
          </p:cNvPr>
          <p:cNvSpPr>
            <a:spLocks noGrp="1"/>
          </p:cNvSpPr>
          <p:nvPr>
            <p:ph type="sldNum" sz="quarter" idx="12"/>
          </p:nvPr>
        </p:nvSpPr>
        <p:spPr/>
        <p:txBody>
          <a:bodyPr/>
          <a:lstStyle/>
          <a:p>
            <a:fld id="{EBB91083-738D-D846-8088-5274210390D3}" type="slidenum">
              <a:rPr lang="en-US" smtClean="0"/>
              <a:t>‹#›</a:t>
            </a:fld>
            <a:endParaRPr lang="en-US"/>
          </a:p>
        </p:txBody>
      </p:sp>
    </p:spTree>
    <p:extLst>
      <p:ext uri="{BB962C8B-B14F-4D97-AF65-F5344CB8AC3E}">
        <p14:creationId xmlns:p14="http://schemas.microsoft.com/office/powerpoint/2010/main" val="29013086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p:cNvSpPr>
            <a:spLocks noGrp="1"/>
          </p:cNvSpPr>
          <p:nvPr>
            <p:ph type="dt" sz="half" idx="10"/>
          </p:nvPr>
        </p:nvSpPr>
        <p:spPr/>
        <p:txBody>
          <a:bodyPr/>
          <a:lstStyle/>
          <a:p>
            <a:fld id="{846CE7D5-CF57-46EF-B807-FDD0502418D4}" type="datetimeFigureOut">
              <a:rPr lang="en-GB" smtClean="0"/>
              <a:t>02/03/2020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2030920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p:cNvSpPr>
            <a:spLocks noGrp="1"/>
          </p:cNvSpPr>
          <p:nvPr>
            <p:ph type="dt" sz="half" idx="10"/>
          </p:nvPr>
        </p:nvSpPr>
        <p:spPr/>
        <p:txBody>
          <a:bodyPr/>
          <a:lstStyle/>
          <a:p>
            <a:fld id="{846CE7D5-CF57-46EF-B807-FDD0502418D4}" type="datetimeFigureOut">
              <a:rPr lang="en-GB" smtClean="0"/>
              <a:t>02/03/2020</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733172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GB" smtClean="0"/>
              <a:t>02/03/2020</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2103125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GB" smtClean="0"/>
              <a:t>02/03/2020</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463889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02/03/2020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317184145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GB" smtClean="0"/>
              <a:t>02/03/2020</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330EA680-D336-4FF7-8B7A-9848BB0A1C32}" type="slidenum">
              <a:rPr lang="en-GB" smtClean="0"/>
              <a:t>‹#›</a:t>
            </a:fld>
            <a:endParaRPr lang="en-GB"/>
          </a:p>
        </p:txBody>
      </p:sp>
    </p:spTree>
    <p:extLst>
      <p:ext uri="{BB962C8B-B14F-4D97-AF65-F5344CB8AC3E}">
        <p14:creationId xmlns:p14="http://schemas.microsoft.com/office/powerpoint/2010/main" val="1718958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hyperlink" Target="http://www.projectdataanalytics.uk/" TargetMode="Externa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hyperlink" Target="http://www.projectdataanalytics.uk/" TargetMode="Externa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theme" Target="../theme/theme3.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GB" smtClean="0"/>
              <a:t>02/03/2020</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GB" smtClean="0"/>
              <a:t>‹#›</a:t>
            </a:fld>
            <a:endParaRPr lang="en-GB"/>
          </a:p>
        </p:txBody>
      </p:sp>
      <p:pic>
        <p:nvPicPr>
          <p:cNvPr id="7" name="Picture 6">
            <a:extLst>
              <a:ext uri="{FF2B5EF4-FFF2-40B4-BE49-F238E27FC236}">
                <a16:creationId xmlns:a16="http://schemas.microsoft.com/office/drawing/2014/main" id="{C5F3A5D1-EAC6-F84E-8F25-46658FA682F7}"/>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12678" t="37304" r="16079" b="42659"/>
          <a:stretch/>
        </p:blipFill>
        <p:spPr>
          <a:xfrm>
            <a:off x="15240" y="213679"/>
            <a:ext cx="4023360" cy="1131570"/>
          </a:xfrm>
          <a:prstGeom prst="rect">
            <a:avLst/>
          </a:prstGeom>
        </p:spPr>
      </p:pic>
      <p:pic>
        <p:nvPicPr>
          <p:cNvPr id="8" name="Picture 7">
            <a:extLst>
              <a:ext uri="{FF2B5EF4-FFF2-40B4-BE49-F238E27FC236}">
                <a16:creationId xmlns:a16="http://schemas.microsoft.com/office/drawing/2014/main" id="{90732C7C-B4D8-8347-8F27-0A480B4B90F6}"/>
              </a:ext>
            </a:extLst>
          </p:cNvPr>
          <p:cNvPicPr>
            <a:picLocks noChangeAspect="1"/>
          </p:cNvPicPr>
          <p:nvPr userDrawn="1"/>
        </p:nvPicPr>
        <p:blipFill rotWithShape="1">
          <a:blip r:embed="rId15">
            <a:extLst>
              <a:ext uri="{28A0092B-C50C-407E-A947-70E740481C1C}">
                <a14:useLocalDpi xmlns:a14="http://schemas.microsoft.com/office/drawing/2010/main" val="0"/>
              </a:ext>
            </a:extLst>
          </a:blip>
          <a:srcRect l="13227" t="19049" r="12698" b="28570"/>
          <a:stretch/>
        </p:blipFill>
        <p:spPr>
          <a:xfrm>
            <a:off x="10383741" y="0"/>
            <a:ext cx="1600200" cy="1508760"/>
          </a:xfrm>
          <a:prstGeom prst="rect">
            <a:avLst/>
          </a:prstGeom>
        </p:spPr>
      </p:pic>
      <p:sp>
        <p:nvSpPr>
          <p:cNvPr id="9" name="Rectangle 8">
            <a:extLst>
              <a:ext uri="{FF2B5EF4-FFF2-40B4-BE49-F238E27FC236}">
                <a16:creationId xmlns:a16="http://schemas.microsoft.com/office/drawing/2014/main" id="{B49FC8DB-9A91-8B41-8A51-4922FD03C247}"/>
              </a:ext>
            </a:extLst>
          </p:cNvPr>
          <p:cNvSpPr/>
          <p:nvPr userDrawn="1"/>
        </p:nvSpPr>
        <p:spPr>
          <a:xfrm>
            <a:off x="0" y="6004561"/>
            <a:ext cx="12192000" cy="85344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58F04D5C-47E9-AF43-B8C9-FEE2D9CF70DE}"/>
              </a:ext>
            </a:extLst>
          </p:cNvPr>
          <p:cNvSpPr txBox="1"/>
          <p:nvPr userDrawn="1"/>
        </p:nvSpPr>
        <p:spPr>
          <a:xfrm>
            <a:off x="4655820" y="6138893"/>
            <a:ext cx="2880360" cy="584775"/>
          </a:xfrm>
          <a:prstGeom prst="rect">
            <a:avLst/>
          </a:prstGeom>
          <a:noFill/>
        </p:spPr>
        <p:txBody>
          <a:bodyPr wrap="square" rtlCol="0">
            <a:spAutoFit/>
          </a:bodyPr>
          <a:lstStyle/>
          <a:p>
            <a:pPr algn="ctr"/>
            <a:r>
              <a:rPr lang="en-US">
                <a:solidFill>
                  <a:schemeClr val="bg1"/>
                </a:solidFill>
                <a:hlinkClick r:id="rId16">
                  <a:extLst>
                    <a:ext uri="{A12FA001-AC4F-418D-AE19-62706E023703}">
                      <ahyp:hlinkClr xmlns:ahyp="http://schemas.microsoft.com/office/drawing/2018/hyperlinkcolor" val="tx"/>
                    </a:ext>
                  </a:extLst>
                </a:hlinkClick>
              </a:rPr>
              <a:t>www.projectdataanalytics.uk</a:t>
            </a:r>
            <a:endParaRPr lang="en-US">
              <a:solidFill>
                <a:schemeClr val="bg1"/>
              </a:solidFill>
            </a:endParaRPr>
          </a:p>
          <a:p>
            <a:pPr algn="ctr"/>
            <a:r>
              <a:rPr lang="en-US" sz="1400">
                <a:solidFill>
                  <a:schemeClr val="bg1"/>
                </a:solidFill>
              </a:rPr>
              <a:t>@</a:t>
            </a:r>
            <a:r>
              <a:rPr lang="en-US" sz="1400" err="1">
                <a:solidFill>
                  <a:schemeClr val="bg1"/>
                </a:solidFill>
              </a:rPr>
              <a:t>PDACommunity</a:t>
            </a:r>
            <a:endParaRPr lang="en-US" sz="1400">
              <a:solidFill>
                <a:schemeClr val="bg1"/>
              </a:solidFill>
            </a:endParaRPr>
          </a:p>
        </p:txBody>
      </p:sp>
    </p:spTree>
    <p:extLst>
      <p:ext uri="{BB962C8B-B14F-4D97-AF65-F5344CB8AC3E}">
        <p14:creationId xmlns:p14="http://schemas.microsoft.com/office/powerpoint/2010/main" val="2460954070"/>
      </p:ext>
    </p:extLst>
  </p:cSld>
  <p:clrMap bg1="lt1" tx1="dk1" bg2="lt2" tx2="dk2" accent1="accent1" accent2="accent2" accent3="accent3" accent4="accent4" accent5="accent5" accent6="accent6" hlink="hlink" folHlink="folHlink"/>
  <p:sldLayoutIdLst>
    <p:sldLayoutId id="2147483662" r:id="rId1"/>
    <p:sldLayoutId id="214748367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GB"/>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alpha val="1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60AB91-7991-0341-9E17-AB42FFA0D41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C7FB3E8-CAF4-2546-8FD1-68D82315CB0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474BFE3-38F7-AB44-9BB8-D2E1AEEBCFF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C9163A-6DEC-B84D-8684-FEDBDB83AC55}" type="datetimeFigureOut">
              <a:rPr lang="en-US" smtClean="0"/>
              <a:t>3/2/2020</a:t>
            </a:fld>
            <a:endParaRPr lang="en-US"/>
          </a:p>
        </p:txBody>
      </p:sp>
      <p:sp>
        <p:nvSpPr>
          <p:cNvPr id="5" name="Footer Placeholder 4">
            <a:extLst>
              <a:ext uri="{FF2B5EF4-FFF2-40B4-BE49-F238E27FC236}">
                <a16:creationId xmlns:a16="http://schemas.microsoft.com/office/drawing/2014/main" id="{9A1CFB33-ED5D-F540-998A-ABCAB8CABBA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9A24D04C-974A-D041-A5E6-57FB0BD7CC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6EB2C50-6E17-D045-86B7-E24726E48383}" type="slidenum">
              <a:rPr lang="en-US" smtClean="0"/>
              <a:t>‹#›</a:t>
            </a:fld>
            <a:endParaRPr lang="en-US"/>
          </a:p>
        </p:txBody>
      </p:sp>
      <p:pic>
        <p:nvPicPr>
          <p:cNvPr id="8" name="Picture 7">
            <a:extLst>
              <a:ext uri="{FF2B5EF4-FFF2-40B4-BE49-F238E27FC236}">
                <a16:creationId xmlns:a16="http://schemas.microsoft.com/office/drawing/2014/main" id="{ACA99D09-E1C5-6244-A944-7D8C81166282}"/>
              </a:ext>
            </a:extLst>
          </p:cNvPr>
          <p:cNvPicPr>
            <a:picLocks noChangeAspect="1"/>
          </p:cNvPicPr>
          <p:nvPr userDrawn="1"/>
        </p:nvPicPr>
        <p:blipFill rotWithShape="1">
          <a:blip r:embed="rId14">
            <a:extLst>
              <a:ext uri="{28A0092B-C50C-407E-A947-70E740481C1C}">
                <a14:useLocalDpi xmlns:a14="http://schemas.microsoft.com/office/drawing/2010/main" val="0"/>
              </a:ext>
            </a:extLst>
          </a:blip>
          <a:srcRect l="13227" t="19049" r="12698" b="28570"/>
          <a:stretch/>
        </p:blipFill>
        <p:spPr>
          <a:xfrm>
            <a:off x="10383741" y="0"/>
            <a:ext cx="1600200" cy="1508760"/>
          </a:xfrm>
          <a:prstGeom prst="rect">
            <a:avLst/>
          </a:prstGeom>
        </p:spPr>
      </p:pic>
      <p:sp>
        <p:nvSpPr>
          <p:cNvPr id="9" name="Rectangle 8">
            <a:extLst>
              <a:ext uri="{FF2B5EF4-FFF2-40B4-BE49-F238E27FC236}">
                <a16:creationId xmlns:a16="http://schemas.microsoft.com/office/drawing/2014/main" id="{58C4CCA5-E383-BC43-AE2E-7D9E52EEF8DC}"/>
              </a:ext>
            </a:extLst>
          </p:cNvPr>
          <p:cNvSpPr/>
          <p:nvPr userDrawn="1"/>
        </p:nvSpPr>
        <p:spPr>
          <a:xfrm>
            <a:off x="0" y="6004561"/>
            <a:ext cx="12192000" cy="853440"/>
          </a:xfrm>
          <a:prstGeom prst="rect">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B5CD2FD7-0210-A44B-924F-D6665D46A586}"/>
              </a:ext>
            </a:extLst>
          </p:cNvPr>
          <p:cNvSpPr txBox="1"/>
          <p:nvPr userDrawn="1"/>
        </p:nvSpPr>
        <p:spPr>
          <a:xfrm>
            <a:off x="4655820" y="6138893"/>
            <a:ext cx="2880360" cy="584775"/>
          </a:xfrm>
          <a:prstGeom prst="rect">
            <a:avLst/>
          </a:prstGeom>
          <a:noFill/>
        </p:spPr>
        <p:txBody>
          <a:bodyPr wrap="square" rtlCol="0">
            <a:spAutoFit/>
          </a:bodyPr>
          <a:lstStyle/>
          <a:p>
            <a:pPr algn="ctr"/>
            <a:r>
              <a:rPr lang="en-US">
                <a:solidFill>
                  <a:schemeClr val="bg1"/>
                </a:solidFill>
                <a:hlinkClick r:id="rId15">
                  <a:extLst>
                    <a:ext uri="{A12FA001-AC4F-418D-AE19-62706E023703}">
                      <ahyp:hlinkClr xmlns:ahyp="http://schemas.microsoft.com/office/drawing/2018/hyperlinkcolor" val="tx"/>
                    </a:ext>
                  </a:extLst>
                </a:hlinkClick>
              </a:rPr>
              <a:t>www.projectdataanalytics.uk</a:t>
            </a:r>
            <a:endParaRPr lang="en-US">
              <a:solidFill>
                <a:schemeClr val="bg1"/>
              </a:solidFill>
            </a:endParaRPr>
          </a:p>
          <a:p>
            <a:pPr algn="ctr"/>
            <a:r>
              <a:rPr lang="en-US" sz="1400">
                <a:solidFill>
                  <a:schemeClr val="bg1"/>
                </a:solidFill>
              </a:rPr>
              <a:t>@</a:t>
            </a:r>
            <a:r>
              <a:rPr lang="en-US" sz="1400" err="1">
                <a:solidFill>
                  <a:schemeClr val="bg1"/>
                </a:solidFill>
              </a:rPr>
              <a:t>PDACommunity</a:t>
            </a:r>
            <a:endParaRPr lang="en-US" sz="1400">
              <a:solidFill>
                <a:schemeClr val="bg1"/>
              </a:solidFill>
            </a:endParaRPr>
          </a:p>
        </p:txBody>
      </p:sp>
      <p:pic>
        <p:nvPicPr>
          <p:cNvPr id="15" name="Picture 14">
            <a:extLst>
              <a:ext uri="{FF2B5EF4-FFF2-40B4-BE49-F238E27FC236}">
                <a16:creationId xmlns:a16="http://schemas.microsoft.com/office/drawing/2014/main" id="{D2CE97D2-55A4-0147-AB2B-0353510493F4}"/>
              </a:ext>
            </a:extLst>
          </p:cNvPr>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06680" y="-1353344"/>
            <a:ext cx="4762500" cy="4762500"/>
          </a:xfrm>
          <a:prstGeom prst="rect">
            <a:avLst/>
          </a:prstGeom>
        </p:spPr>
      </p:pic>
    </p:spTree>
    <p:extLst>
      <p:ext uri="{BB962C8B-B14F-4D97-AF65-F5344CB8AC3E}">
        <p14:creationId xmlns:p14="http://schemas.microsoft.com/office/powerpoint/2010/main" val="198511114"/>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70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E9AED6-32F9-894F-85AE-C2C43123674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46662EA-E40F-8F45-82FA-F34012D4D8E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C83508E-D931-DD43-B956-27E8267FC6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08C5D4E-A869-1F4C-9F59-E8EBD62A326B}" type="datetimeFigureOut">
              <a:rPr lang="en-US" smtClean="0"/>
              <a:t>3/2/2020</a:t>
            </a:fld>
            <a:endParaRPr lang="en-US"/>
          </a:p>
        </p:txBody>
      </p:sp>
      <p:sp>
        <p:nvSpPr>
          <p:cNvPr id="5" name="Footer Placeholder 4">
            <a:extLst>
              <a:ext uri="{FF2B5EF4-FFF2-40B4-BE49-F238E27FC236}">
                <a16:creationId xmlns:a16="http://schemas.microsoft.com/office/drawing/2014/main" id="{06CA1B8F-91C7-C249-A21F-02CBAF1246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6DF3183-50FA-A548-B06D-F9DA538F92C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B91083-738D-D846-8088-5274210390D3}" type="slidenum">
              <a:rPr lang="en-US" smtClean="0"/>
              <a:t>‹#›</a:t>
            </a:fld>
            <a:endParaRPr lang="en-US"/>
          </a:p>
        </p:txBody>
      </p:sp>
    </p:spTree>
    <p:extLst>
      <p:ext uri="{BB962C8B-B14F-4D97-AF65-F5344CB8AC3E}">
        <p14:creationId xmlns:p14="http://schemas.microsoft.com/office/powerpoint/2010/main" val="2335593795"/>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2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hyperlink" Target="mailto:martinpaver@projectingsuccess.co.uk" TargetMode="Externa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svg"/><Relationship Id="rId7" Type="http://schemas.openxmlformats.org/officeDocument/2006/relationships/image" Target="../media/image23.sv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png"/><Relationship Id="rId11" Type="http://schemas.openxmlformats.org/officeDocument/2006/relationships/image" Target="../media/image27.svg"/><Relationship Id="rId5" Type="http://schemas.openxmlformats.org/officeDocument/2006/relationships/image" Target="../media/image21.sv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svg"/></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5.png"/><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1.xml"/></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2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5.png"/><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6.xml"/><Relationship Id="rId4" Type="http://schemas.openxmlformats.org/officeDocument/2006/relationships/image" Target="../media/image33.png"/></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3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4.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project-hack.slack.com/" TargetMode="External"/><Relationship Id="rId1" Type="http://schemas.openxmlformats.org/officeDocument/2006/relationships/slideLayout" Target="../slideLayouts/slideLayout14.xml"/><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45.png"/><Relationship Id="rId3" Type="http://schemas.openxmlformats.org/officeDocument/2006/relationships/image" Target="../media/image37.jpeg"/><Relationship Id="rId7" Type="http://schemas.openxmlformats.org/officeDocument/2006/relationships/image" Target="../media/image41.tiff"/><Relationship Id="rId12"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14.xml"/><Relationship Id="rId6" Type="http://schemas.openxmlformats.org/officeDocument/2006/relationships/image" Target="../media/image40.tiff"/><Relationship Id="rId11" Type="http://schemas.openxmlformats.org/officeDocument/2006/relationships/image" Target="../media/image36.png"/><Relationship Id="rId5" Type="http://schemas.openxmlformats.org/officeDocument/2006/relationships/image" Target="../media/image39.tiff"/><Relationship Id="rId15" Type="http://schemas.openxmlformats.org/officeDocument/2006/relationships/image" Target="../media/image47.png"/><Relationship Id="rId10"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2.png"/><Relationship Id="rId14" Type="http://schemas.openxmlformats.org/officeDocument/2006/relationships/image" Target="../media/image46.jpeg"/></Relationships>
</file>

<file path=ppt/slides/_rels/slide4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0.xml"/><Relationship Id="rId1" Type="http://schemas.openxmlformats.org/officeDocument/2006/relationships/slideLayout" Target="../slideLayouts/slideLayout14.xml"/><Relationship Id="rId5" Type="http://schemas.openxmlformats.org/officeDocument/2006/relationships/image" Target="../media/image50.png"/><Relationship Id="rId4" Type="http://schemas.openxmlformats.org/officeDocument/2006/relationships/image" Target="../media/image49.jpeg"/></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4.png"/><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41.tiff"/><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11.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4.xml"/><Relationship Id="rId5" Type="http://schemas.openxmlformats.org/officeDocument/2006/relationships/image" Target="../media/image11.png"/><Relationship Id="rId4" Type="http://schemas.openxmlformats.org/officeDocument/2006/relationships/hyperlink" Target="https://it.wikipedia.org/wiki/Google_Drive" TargetMode="External"/></Relationships>
</file>

<file path=ppt/slides/_rels/slide50.xml.rels><?xml version="1.0" encoding="UTF-8" standalone="yes"?>
<Relationships xmlns="http://schemas.openxmlformats.org/package/2006/relationships"><Relationship Id="rId3" Type="http://schemas.openxmlformats.org/officeDocument/2006/relationships/hyperlink" Target="https://www.eventbrite.co.uk/e/projecthack6-tickets-97570920249" TargetMode="External"/><Relationship Id="rId2" Type="http://schemas.openxmlformats.org/officeDocument/2006/relationships/image" Target="../media/image57.png"/><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5.xml"/><Relationship Id="rId5" Type="http://schemas.openxmlformats.org/officeDocument/2006/relationships/image" Target="../media/image34.png"/><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2.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C213DC-64A6-7345-B02C-14D89DF21EB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74907FD-7FF3-9B48-B39D-7BF70DB4545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EA64788E-067A-E24D-8C04-D635FEE59D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096000"/>
          </a:xfrm>
          <a:prstGeom prst="rect">
            <a:avLst/>
          </a:prstGeom>
        </p:spPr>
      </p:pic>
    </p:spTree>
    <p:extLst>
      <p:ext uri="{BB962C8B-B14F-4D97-AF65-F5344CB8AC3E}">
        <p14:creationId xmlns:p14="http://schemas.microsoft.com/office/powerpoint/2010/main" val="13075630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D8480C">
            <a:alpha val="98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468922" y="618271"/>
            <a:ext cx="7772400" cy="987791"/>
          </a:xfrm>
        </p:spPr>
        <p:txBody>
          <a:bodyPr/>
          <a:lstStyle/>
          <a:p>
            <a:r>
              <a:rPr lang="en-GB">
                <a:solidFill>
                  <a:schemeClr val="bg1"/>
                </a:solidFill>
                <a:latin typeface="Arial" panose="020B0604020202020204" pitchFamily="34" charset="0"/>
                <a:cs typeface="Arial" panose="020B0604020202020204" pitchFamily="34" charset="0"/>
              </a:rPr>
              <a:t>First Aid / Incidents</a:t>
            </a:r>
          </a:p>
        </p:txBody>
      </p:sp>
      <p:sp useBgFill="1">
        <p:nvSpPr>
          <p:cNvPr id="3" name="Text Placeholder 2"/>
          <p:cNvSpPr>
            <a:spLocks noGrp="1"/>
          </p:cNvSpPr>
          <p:nvPr>
            <p:ph type="subTitle" idx="1"/>
          </p:nvPr>
        </p:nvSpPr>
        <p:spPr>
          <a:xfrm>
            <a:off x="1107736" y="2464900"/>
            <a:ext cx="9144000" cy="2182992"/>
          </a:xfrm>
        </p:spPr>
        <p:txBody>
          <a:bodyPr>
            <a:normAutofit/>
          </a:bodyPr>
          <a:lstStyle/>
          <a:p>
            <a:pPr algn="l"/>
            <a:r>
              <a:rPr lang="en-GB" sz="2000">
                <a:solidFill>
                  <a:schemeClr val="bg1"/>
                </a:solidFill>
                <a:latin typeface="Arial" panose="020B0604020202020204" pitchFamily="34" charset="0"/>
                <a:cs typeface="Arial" panose="020B0604020202020204" pitchFamily="34" charset="0"/>
              </a:rPr>
              <a:t>Please report immediately, all incidents that occur on site to your Microsoft support staff or Security/Reception.</a:t>
            </a:r>
          </a:p>
          <a:p>
            <a:pPr algn="l"/>
            <a:endParaRPr lang="en-GB" sz="2000">
              <a:solidFill>
                <a:schemeClr val="bg1"/>
              </a:solidFill>
              <a:latin typeface="Arial" panose="020B0604020202020204" pitchFamily="34" charset="0"/>
              <a:cs typeface="Arial" panose="020B0604020202020204" pitchFamily="34" charset="0"/>
            </a:endParaRPr>
          </a:p>
          <a:p>
            <a:pPr algn="l"/>
            <a:endParaRPr lang="en-GB" sz="2000">
              <a:solidFill>
                <a:schemeClr val="bg1"/>
              </a:solidFill>
              <a:latin typeface="Arial" panose="020B0604020202020204" pitchFamily="34" charset="0"/>
              <a:cs typeface="Arial" panose="020B0604020202020204" pitchFamily="34" charset="0"/>
            </a:endParaRPr>
          </a:p>
          <a:p>
            <a:pPr algn="l"/>
            <a:r>
              <a:rPr lang="en-GB" sz="2000">
                <a:solidFill>
                  <a:schemeClr val="bg1"/>
                </a:solidFill>
                <a:latin typeface="Arial" panose="020B0604020202020204" pitchFamily="34" charset="0"/>
                <a:cs typeface="Arial" panose="020B0604020202020204" pitchFamily="34" charset="0"/>
              </a:rPr>
              <a:t>We have on-site First Aid arrangements and facilities. If you require assistance please contact the Event Support staff, Reception or Security. </a:t>
            </a:r>
          </a:p>
          <a:p>
            <a:pPr algn="l"/>
            <a:endParaRPr lang="en-GB" sz="2000"/>
          </a:p>
          <a:p>
            <a:pPr algn="l"/>
            <a:endParaRPr lang="en-GB" sz="2000"/>
          </a:p>
          <a:p>
            <a:pPr algn="l"/>
            <a:endParaRPr lang="en-GB" sz="2000"/>
          </a:p>
          <a:p>
            <a:pPr algn="l"/>
            <a:endParaRPr lang="en-GB" sz="2000"/>
          </a:p>
          <a:p>
            <a:pPr algn="l"/>
            <a:endParaRPr lang="en-GB" sz="2000"/>
          </a:p>
          <a:p>
            <a:pPr algn="l"/>
            <a:endParaRPr lang="en-GB" sz="2000"/>
          </a:p>
          <a:p>
            <a:pPr algn="l"/>
            <a:endParaRPr lang="en-GB" sz="200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66954" y="929241"/>
            <a:ext cx="1169563" cy="1169563"/>
          </a:xfrm>
          <a:prstGeom prst="rect">
            <a:avLst/>
          </a:prstGeom>
        </p:spPr>
      </p:pic>
    </p:spTree>
    <p:extLst>
      <p:ext uri="{BB962C8B-B14F-4D97-AF65-F5344CB8AC3E}">
        <p14:creationId xmlns:p14="http://schemas.microsoft.com/office/powerpoint/2010/main" val="3938582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D8480C">
            <a:alpha val="98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36875" y="723778"/>
            <a:ext cx="9144000" cy="1140191"/>
          </a:xfrm>
        </p:spPr>
        <p:txBody>
          <a:bodyPr/>
          <a:lstStyle/>
          <a:p>
            <a:pPr algn="l"/>
            <a:r>
              <a:rPr lang="en-GB" b="1">
                <a:solidFill>
                  <a:schemeClr val="bg1"/>
                </a:solidFill>
              </a:rPr>
              <a:t>Smoking</a:t>
            </a:r>
          </a:p>
        </p:txBody>
      </p:sp>
      <p:sp>
        <p:nvSpPr>
          <p:cNvPr id="3" name="Text Placeholder 2"/>
          <p:cNvSpPr>
            <a:spLocks noGrp="1"/>
          </p:cNvSpPr>
          <p:nvPr>
            <p:ph type="subTitle" idx="1"/>
          </p:nvPr>
        </p:nvSpPr>
        <p:spPr>
          <a:xfrm>
            <a:off x="1089525" y="2207384"/>
            <a:ext cx="7338646" cy="1655762"/>
          </a:xfrm>
        </p:spPr>
        <p:txBody>
          <a:bodyPr/>
          <a:lstStyle/>
          <a:p>
            <a:pPr algn="l"/>
            <a:r>
              <a:rPr lang="en-GB" sz="2549">
                <a:solidFill>
                  <a:schemeClr val="bg1"/>
                </a:solidFill>
                <a:latin typeface="Arial" panose="020B0604020202020204" pitchFamily="34" charset="0"/>
                <a:cs typeface="Arial" panose="020B0604020202020204" pitchFamily="34" charset="0"/>
              </a:rPr>
              <a:t>This is a no smoking building. Please smoke outside, away from the building entrances and exits.</a:t>
            </a:r>
          </a:p>
          <a:p>
            <a:pPr algn="l"/>
            <a:endParaRPr lang="en-GB">
              <a:latin typeface="Arial" panose="020B0604020202020204" pitchFamily="34" charset="0"/>
              <a:cs typeface="Arial" panose="020B0604020202020204" pitchFamily="34" charset="0"/>
            </a:endParaRPr>
          </a:p>
          <a:p>
            <a:pPr algn="l"/>
            <a:endParaRPr lang="en-GB"/>
          </a:p>
        </p:txBody>
      </p:sp>
      <p:sp>
        <p:nvSpPr>
          <p:cNvPr id="5" name="Content Placeholder 5"/>
          <p:cNvSpPr txBox="1">
            <a:spLocks/>
          </p:cNvSpPr>
          <p:nvPr/>
        </p:nvSpPr>
        <p:spPr>
          <a:xfrm>
            <a:off x="1089525" y="3863146"/>
            <a:ext cx="5907708" cy="1570891"/>
          </a:xfrm>
          <a:prstGeom prst="rect">
            <a:avLst/>
          </a:prstGeom>
        </p:spPr>
        <p:txBody>
          <a:bodyPr>
            <a:normAutofit/>
          </a:bodyPr>
          <a:lstStyle>
            <a:lvl1pPr marL="342900" marR="0" indent="-342900" algn="l" defTabSz="932742" rtl="0" eaLnBrk="1" fontAlgn="auto" latinLnBrk="0" hangingPunct="1">
              <a:lnSpc>
                <a:spcPct val="90000"/>
              </a:lnSpc>
              <a:spcBef>
                <a:spcPct val="20000"/>
              </a:spcBef>
              <a:spcAft>
                <a:spcPts val="0"/>
              </a:spcAft>
              <a:buClrTx/>
              <a:buSzPct val="90000"/>
              <a:buFont typeface="Arial" pitchFamily="34" charset="0"/>
              <a:buChar char="•"/>
              <a:tabLst/>
              <a:defRPr sz="4000" kern="1200" spc="0" baseline="0">
                <a:gradFill>
                  <a:gsLst>
                    <a:gs pos="1250">
                      <a:schemeClr val="tx1"/>
                    </a:gs>
                    <a:gs pos="100000">
                      <a:schemeClr val="tx1"/>
                    </a:gs>
                  </a:gsLst>
                  <a:lin ang="5400000" scaled="0"/>
                </a:gradFill>
                <a:latin typeface="+mj-lt"/>
                <a:ea typeface="+mn-ea"/>
                <a:cs typeface="+mn-cs"/>
              </a:defRPr>
            </a:lvl1pPr>
            <a:lvl2pPr marL="584200" marR="0" indent="-241300" algn="l" defTabSz="932742" rtl="0" eaLnBrk="1" fontAlgn="auto" latinLnBrk="0" hangingPunct="1">
              <a:lnSpc>
                <a:spcPct val="90000"/>
              </a:lnSpc>
              <a:spcBef>
                <a:spcPct val="20000"/>
              </a:spcBef>
              <a:spcAft>
                <a:spcPts val="0"/>
              </a:spcAft>
              <a:buClrTx/>
              <a:buSzPct val="90000"/>
              <a:buFont typeface="Arial" pitchFamily="34" charset="0"/>
              <a:buChar char="•"/>
              <a:tabLst/>
              <a:defRPr sz="2400" kern="1200" spc="0" baseline="0">
                <a:gradFill>
                  <a:gsLst>
                    <a:gs pos="1250">
                      <a:schemeClr val="tx1"/>
                    </a:gs>
                    <a:gs pos="100000">
                      <a:schemeClr val="tx1"/>
                    </a:gs>
                  </a:gsLst>
                  <a:lin ang="5400000" scaled="0"/>
                </a:gradFill>
                <a:latin typeface="+mn-lt"/>
                <a:ea typeface="+mn-ea"/>
                <a:cs typeface="+mn-cs"/>
              </a:defRPr>
            </a:lvl2pPr>
            <a:lvl3pPr marL="8001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2000" kern="1200" spc="0" baseline="0">
                <a:gradFill>
                  <a:gsLst>
                    <a:gs pos="1250">
                      <a:schemeClr val="tx1"/>
                    </a:gs>
                    <a:gs pos="100000">
                      <a:schemeClr val="tx1"/>
                    </a:gs>
                  </a:gsLst>
                  <a:lin ang="5400000" scaled="0"/>
                </a:gradFill>
                <a:latin typeface="+mn-lt"/>
                <a:ea typeface="+mn-ea"/>
                <a:cs typeface="+mn-cs"/>
              </a:defRPr>
            </a:lvl3pPr>
            <a:lvl4pPr marL="10287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4pPr>
            <a:lvl5pPr marL="1257300" marR="0" indent="-228600" algn="l" defTabSz="932742" rtl="0" eaLnBrk="1" fontAlgn="auto" latinLnBrk="0" hangingPunct="1">
              <a:lnSpc>
                <a:spcPct val="90000"/>
              </a:lnSpc>
              <a:spcBef>
                <a:spcPct val="20000"/>
              </a:spcBef>
              <a:spcAft>
                <a:spcPts val="0"/>
              </a:spcAft>
              <a:buClrTx/>
              <a:buSzPct val="90000"/>
              <a:buFont typeface="Arial" pitchFamily="34" charset="0"/>
              <a:buChar char="•"/>
              <a:tabLst/>
              <a:defRPr sz="1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742929">
              <a:buNone/>
            </a:pPr>
            <a:r>
              <a:rPr lang="en-GB" sz="2549">
                <a:gradFill>
                  <a:gsLst>
                    <a:gs pos="1250">
                      <a:srgbClr val="FFFFFF"/>
                    </a:gs>
                    <a:gs pos="100000">
                      <a:srgbClr val="FFFFFF"/>
                    </a:gs>
                  </a:gsLst>
                  <a:lin ang="5400000" scaled="0"/>
                </a:gradFill>
                <a:latin typeface="Arial" panose="020B0604020202020204" pitchFamily="34" charset="0"/>
                <a:cs typeface="Arial" panose="020B0604020202020204" pitchFamily="34" charset="0"/>
              </a:rPr>
              <a:t>Note - This also applies to e-cigarettes / vaporizers. </a:t>
            </a:r>
          </a:p>
        </p:txBody>
      </p:sp>
      <p:pic>
        <p:nvPicPr>
          <p:cNvPr id="7" name="Picture 6"/>
          <p:cNvPicPr>
            <a:picLocks noChangeAspect="1"/>
          </p:cNvPicPr>
          <p:nvPr/>
        </p:nvPicPr>
        <p:blipFill>
          <a:blip r:embed="rId3"/>
          <a:stretch>
            <a:fillRect/>
          </a:stretch>
        </p:blipFill>
        <p:spPr>
          <a:xfrm>
            <a:off x="8917403" y="2387774"/>
            <a:ext cx="2306826" cy="2294255"/>
          </a:xfrm>
          <a:prstGeom prst="rect">
            <a:avLst/>
          </a:prstGeom>
        </p:spPr>
      </p:pic>
    </p:spTree>
    <p:extLst>
      <p:ext uri="{BB962C8B-B14F-4D97-AF65-F5344CB8AC3E}">
        <p14:creationId xmlns:p14="http://schemas.microsoft.com/office/powerpoint/2010/main" val="40072774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8F10524-A464-4E39-A06F-2C0894C91784}"/>
              </a:ext>
            </a:extLst>
          </p:cNvPr>
          <p:cNvSpPr/>
          <p:nvPr/>
        </p:nvSpPr>
        <p:spPr>
          <a:xfrm>
            <a:off x="440722" y="1241520"/>
            <a:ext cx="3827026" cy="523220"/>
          </a:xfrm>
          <a:prstGeom prst="rect">
            <a:avLst/>
          </a:prstGeom>
        </p:spPr>
        <p:txBody>
          <a:bodyPr wrap="square">
            <a:spAutoFit/>
          </a:bodyPr>
          <a:lstStyle/>
          <a:p>
            <a:r>
              <a:rPr lang="en-US" sz="2800" b="1">
                <a:solidFill>
                  <a:srgbClr val="00B0F0"/>
                </a:solidFill>
                <a:latin typeface="Arial" panose="020B0604020202020204" pitchFamily="34" charset="0"/>
                <a:cs typeface="Arial" panose="020B0604020202020204" pitchFamily="34" charset="0"/>
              </a:rPr>
              <a:t>PHOTOS / VIDEOS</a:t>
            </a:r>
          </a:p>
        </p:txBody>
      </p:sp>
      <p:sp>
        <p:nvSpPr>
          <p:cNvPr id="6" name="Content Placeholder 1">
            <a:extLst>
              <a:ext uri="{FF2B5EF4-FFF2-40B4-BE49-F238E27FC236}">
                <a16:creationId xmlns:a16="http://schemas.microsoft.com/office/drawing/2014/main" id="{CD489D89-E9E1-442D-9D52-6C6A6763CDF8}"/>
              </a:ext>
            </a:extLst>
          </p:cNvPr>
          <p:cNvSpPr txBox="1">
            <a:spLocks/>
          </p:cNvSpPr>
          <p:nvPr/>
        </p:nvSpPr>
        <p:spPr>
          <a:xfrm>
            <a:off x="440722" y="1921478"/>
            <a:ext cx="10515600" cy="369500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400">
                <a:latin typeface="Arial" panose="020B0604020202020204" pitchFamily="34" charset="0"/>
                <a:cs typeface="Arial" panose="020B0604020202020204" pitchFamily="34" charset="0"/>
              </a:rPr>
              <a:t>By entering and by your presence here, you consent to be photographed, filmed and/or otherwise recorded. </a:t>
            </a:r>
          </a:p>
          <a:p>
            <a:pPr marL="0" indent="0">
              <a:buFont typeface="Arial" panose="020B0604020202020204" pitchFamily="34" charset="0"/>
              <a:buNone/>
            </a:pPr>
            <a:endParaRPr lang="en-GB" sz="2400">
              <a:latin typeface="Arial" panose="020B0604020202020204" pitchFamily="34" charset="0"/>
              <a:cs typeface="Arial" panose="020B0604020202020204" pitchFamily="34" charset="0"/>
            </a:endParaRPr>
          </a:p>
          <a:p>
            <a:pPr marL="0" indent="0">
              <a:buFont typeface="Arial" panose="020B0604020202020204" pitchFamily="34" charset="0"/>
              <a:buNone/>
            </a:pPr>
            <a:r>
              <a:rPr lang="en-GB" sz="2400">
                <a:latin typeface="Arial" panose="020B0604020202020204" pitchFamily="34" charset="0"/>
                <a:cs typeface="Arial" panose="020B0604020202020204" pitchFamily="34" charset="0"/>
              </a:rPr>
              <a:t>Your entry constitutes your consent to such photography, filming and/or recording and to any use, in any and all media throughout the universe in perpetuity, of your appearance, voice and name for any purpose whatsoever in connection with the Hack</a:t>
            </a:r>
          </a:p>
          <a:p>
            <a:pPr marL="0" indent="0">
              <a:buFont typeface="Arial" panose="020B0604020202020204" pitchFamily="34" charset="0"/>
              <a:buNone/>
            </a:pPr>
            <a:endParaRPr lang="en-GB" sz="2400" b="1">
              <a:solidFill>
                <a:srgbClr val="FF0000"/>
              </a:solidFill>
              <a:latin typeface="Arial" panose="020B0604020202020204" pitchFamily="34" charset="0"/>
              <a:cs typeface="Arial" panose="020B0604020202020204" pitchFamily="34" charset="0"/>
            </a:endParaRPr>
          </a:p>
          <a:p>
            <a:pPr marL="0" indent="0">
              <a:buFont typeface="Arial" panose="020B0604020202020204" pitchFamily="34" charset="0"/>
              <a:buNone/>
            </a:pPr>
            <a:r>
              <a:rPr lang="en-GB" sz="2400" b="1">
                <a:solidFill>
                  <a:srgbClr val="002060"/>
                </a:solidFill>
                <a:latin typeface="Arial" panose="020B0604020202020204" pitchFamily="34" charset="0"/>
                <a:cs typeface="Arial" panose="020B0604020202020204" pitchFamily="34" charset="0"/>
              </a:rPr>
              <a:t>Please let one of the organisers know if you do not consent. </a:t>
            </a:r>
            <a:endParaRPr lang="en-US" sz="2400" b="1">
              <a:solidFill>
                <a:srgbClr val="002060"/>
              </a:solidFill>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GB"/>
          </a:p>
        </p:txBody>
      </p:sp>
    </p:spTree>
    <p:extLst>
      <p:ext uri="{BB962C8B-B14F-4D97-AF65-F5344CB8AC3E}">
        <p14:creationId xmlns:p14="http://schemas.microsoft.com/office/powerpoint/2010/main" val="1003446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DBF9FAC-6D97-4555-8AC1-A0F836CA5F0B}"/>
              </a:ext>
            </a:extLst>
          </p:cNvPr>
          <p:cNvSpPr/>
          <p:nvPr/>
        </p:nvSpPr>
        <p:spPr>
          <a:xfrm>
            <a:off x="464388" y="1340330"/>
            <a:ext cx="3987054" cy="523220"/>
          </a:xfrm>
          <a:prstGeom prst="rect">
            <a:avLst/>
          </a:prstGeom>
        </p:spPr>
        <p:txBody>
          <a:bodyPr wrap="none">
            <a:spAutoFit/>
          </a:bodyPr>
          <a:lstStyle/>
          <a:p>
            <a:r>
              <a:rPr lang="en-US" sz="2800" b="1">
                <a:solidFill>
                  <a:srgbClr val="00B0F0"/>
                </a:solidFill>
                <a:latin typeface="Arial" panose="020B0604020202020204" pitchFamily="34" charset="0"/>
                <a:cs typeface="Arial" panose="020B0604020202020204" pitchFamily="34" charset="0"/>
              </a:rPr>
              <a:t>PRIVACY STATEMENT</a:t>
            </a:r>
          </a:p>
        </p:txBody>
      </p:sp>
      <p:sp>
        <p:nvSpPr>
          <p:cNvPr id="4" name="Content Placeholder 1">
            <a:extLst>
              <a:ext uri="{FF2B5EF4-FFF2-40B4-BE49-F238E27FC236}">
                <a16:creationId xmlns:a16="http://schemas.microsoft.com/office/drawing/2014/main" id="{5384FC88-5F6D-48B1-B00B-E904195BE3E5}"/>
              </a:ext>
            </a:extLst>
          </p:cNvPr>
          <p:cNvSpPr txBox="1">
            <a:spLocks/>
          </p:cNvSpPr>
          <p:nvPr/>
        </p:nvSpPr>
        <p:spPr>
          <a:xfrm>
            <a:off x="544902" y="2066538"/>
            <a:ext cx="10515600" cy="3908418"/>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000">
                <a:latin typeface="Arial" panose="020B0604020202020204" pitchFamily="34" charset="0"/>
                <a:cs typeface="Arial" panose="020B0604020202020204" pitchFamily="34" charset="0"/>
              </a:rPr>
              <a:t>As part of registration for and participation in the Hackathon, </a:t>
            </a:r>
            <a:r>
              <a:rPr lang="en-GB" sz="2000" err="1">
                <a:latin typeface="Arial" panose="020B0604020202020204" pitchFamily="34" charset="0"/>
                <a:cs typeface="Arial" panose="020B0604020202020204" pitchFamily="34" charset="0"/>
              </a:rPr>
              <a:t>Project:Hack</a:t>
            </a:r>
            <a:r>
              <a:rPr lang="en-GB" sz="2000">
                <a:latin typeface="Arial" panose="020B0604020202020204" pitchFamily="34" charset="0"/>
                <a:cs typeface="Arial" panose="020B0604020202020204" pitchFamily="34" charset="0"/>
              </a:rPr>
              <a:t> collects and processes relevant personal data (e.g., name, email address) that will be used to communicate with you before, during and after the Hackathon and that will be used solely in relation to the organisation of the Hackathon, to contact the winners of the Hackathon and to advise you of any future Hackathons. </a:t>
            </a:r>
          </a:p>
          <a:p>
            <a:r>
              <a:rPr lang="en-GB" sz="2000">
                <a:latin typeface="Arial" panose="020B0604020202020204" pitchFamily="34" charset="0"/>
                <a:cs typeface="Arial" panose="020B0604020202020204" pitchFamily="34" charset="0"/>
              </a:rPr>
              <a:t>The organisers will not share your personal data with third parties except within the organising group. </a:t>
            </a:r>
          </a:p>
          <a:p>
            <a:r>
              <a:rPr lang="en-GB" sz="2000">
                <a:latin typeface="Arial" panose="020B0604020202020204" pitchFamily="34" charset="0"/>
                <a:cs typeface="Arial" panose="020B0604020202020204" pitchFamily="34" charset="0"/>
              </a:rPr>
              <a:t>The Hackathon shall retain your data only for as long as necessary with respect to the above described purposes. </a:t>
            </a:r>
          </a:p>
          <a:p>
            <a:r>
              <a:rPr lang="en-GB" sz="2000">
                <a:latin typeface="Arial" panose="020B0604020202020204" pitchFamily="34" charset="0"/>
                <a:cs typeface="Arial" panose="020B0604020202020204" pitchFamily="34" charset="0"/>
              </a:rPr>
              <a:t>If you wish to have your details removed then please contact </a:t>
            </a:r>
            <a:r>
              <a:rPr lang="en-GB" sz="2000" b="1">
                <a:solidFill>
                  <a:srgbClr val="002060"/>
                </a:solidFill>
                <a:latin typeface="Arial" panose="020B0604020202020204" pitchFamily="34" charset="0"/>
                <a:cs typeface="Arial" panose="020B0604020202020204" pitchFamily="34" charset="0"/>
                <a:hlinkClick r:id="rId2">
                  <a:extLst>
                    <a:ext uri="{A12FA001-AC4F-418D-AE19-62706E023703}">
                      <ahyp:hlinkClr xmlns:ahyp="http://schemas.microsoft.com/office/drawing/2018/hyperlinkcolor" val="tx"/>
                    </a:ext>
                  </a:extLst>
                </a:hlinkClick>
              </a:rPr>
              <a:t>martinpaver@projectingsuccess.co.uk</a:t>
            </a:r>
            <a:endParaRPr lang="en-GB" sz="2000" b="1">
              <a:solidFill>
                <a:srgbClr val="00206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380689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5">
            <a:extLst>
              <a:ext uri="{FF2B5EF4-FFF2-40B4-BE49-F238E27FC236}">
                <a16:creationId xmlns:a16="http://schemas.microsoft.com/office/drawing/2014/main" id="{FBBB04E5-D9BA-4CD6-815C-E4E72E4C94F7}"/>
              </a:ext>
            </a:extLst>
          </p:cNvPr>
          <p:cNvSpPr txBox="1">
            <a:spLocks/>
          </p:cNvSpPr>
          <p:nvPr/>
        </p:nvSpPr>
        <p:spPr>
          <a:xfrm>
            <a:off x="484275" y="1490066"/>
            <a:ext cx="2539478" cy="480131"/>
          </a:xfrm>
          <a:prstGeom prst="rect">
            <a:avLst/>
          </a:prstGeom>
        </p:spPr>
        <p:txBody>
          <a:bodyPr wrap="non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a:solidFill>
                  <a:srgbClr val="00B0F0"/>
                </a:solidFill>
                <a:latin typeface="Arial" panose="020B0604020202020204" pitchFamily="34" charset="0"/>
                <a:cs typeface="Arial" panose="020B0604020202020204" pitchFamily="34" charset="0"/>
              </a:rPr>
              <a:t>HACK RULES</a:t>
            </a:r>
          </a:p>
        </p:txBody>
      </p:sp>
      <p:sp>
        <p:nvSpPr>
          <p:cNvPr id="4" name="TextBox 3">
            <a:extLst>
              <a:ext uri="{FF2B5EF4-FFF2-40B4-BE49-F238E27FC236}">
                <a16:creationId xmlns:a16="http://schemas.microsoft.com/office/drawing/2014/main" id="{9AA99C60-2A9B-4175-9435-19A13E3CDAA7}"/>
              </a:ext>
            </a:extLst>
          </p:cNvPr>
          <p:cNvSpPr txBox="1"/>
          <p:nvPr/>
        </p:nvSpPr>
        <p:spPr>
          <a:xfrm>
            <a:off x="1321953" y="2202669"/>
            <a:ext cx="10108032" cy="3693319"/>
          </a:xfrm>
          <a:prstGeom prst="rect">
            <a:avLst/>
          </a:prstGeom>
          <a:noFill/>
        </p:spPr>
        <p:txBody>
          <a:bodyPr wrap="square" rtlCol="0">
            <a:spAutoFit/>
          </a:bodyPr>
          <a:lstStyle/>
          <a:p>
            <a:r>
              <a:rPr lang="en-GB">
                <a:latin typeface="Arial" panose="020B0604020202020204" pitchFamily="34" charset="0"/>
                <a:cs typeface="Arial" panose="020B0604020202020204" pitchFamily="34" charset="0"/>
              </a:rPr>
              <a:t>Be nice, work collegiately, help each other. We’ve all given up a weekend to be here.</a:t>
            </a:r>
          </a:p>
          <a:p>
            <a:endParaRPr lang="en-GB">
              <a:latin typeface="Arial" panose="020B0604020202020204" pitchFamily="34" charset="0"/>
              <a:cs typeface="Arial" panose="020B0604020202020204" pitchFamily="34" charset="0"/>
            </a:endParaRPr>
          </a:p>
          <a:p>
            <a:r>
              <a:rPr lang="en-GB">
                <a:latin typeface="Arial" panose="020B0604020202020204" pitchFamily="34" charset="0"/>
                <a:cs typeface="Arial" panose="020B0604020202020204" pitchFamily="34" charset="0"/>
              </a:rPr>
              <a:t>All teams retain ownership of whatever they have created during the Hackathon. You can choose to make your code available as open source to provide a way for other people sharing your vision to contribute to your project, however choosing to do so is entirely up to you. </a:t>
            </a:r>
          </a:p>
          <a:p>
            <a:endParaRPr lang="en-GB">
              <a:latin typeface="Arial" panose="020B0604020202020204" pitchFamily="34" charset="0"/>
              <a:cs typeface="Arial" panose="020B0604020202020204" pitchFamily="34" charset="0"/>
            </a:endParaRPr>
          </a:p>
          <a:p>
            <a:r>
              <a:rPr lang="en-GB">
                <a:latin typeface="Arial" panose="020B0604020202020204" pitchFamily="34" charset="0"/>
                <a:cs typeface="Arial" panose="020B0604020202020204" pitchFamily="34" charset="0"/>
              </a:rPr>
              <a:t>Hackathons are like marathons. Some people go to compete but most people take part to better themselves and have fun. Whatever the reason is you're at a hackathon, make sure you're upholding the hacker spirit by collaborating with other teams, helping beginners, and having fun.</a:t>
            </a:r>
            <a:endParaRPr lang="en-US">
              <a:latin typeface="Arial" panose="020B0604020202020204" pitchFamily="34" charset="0"/>
              <a:cs typeface="Arial" panose="020B0604020202020204" pitchFamily="34" charset="0"/>
            </a:endParaRPr>
          </a:p>
          <a:p>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No discrimination, harassment, bullying or anything else that may impact your co-hackers.</a:t>
            </a:r>
          </a:p>
          <a:p>
            <a:endParaRPr lang="en-US">
              <a:latin typeface="Arial" panose="020B0604020202020204" pitchFamily="34" charset="0"/>
              <a:cs typeface="Arial" panose="020B0604020202020204" pitchFamily="34" charset="0"/>
            </a:endParaRPr>
          </a:p>
          <a:p>
            <a:r>
              <a:rPr lang="en-US">
                <a:latin typeface="Arial" panose="020B0604020202020204" pitchFamily="34" charset="0"/>
                <a:cs typeface="Arial" panose="020B0604020202020204" pitchFamily="34" charset="0"/>
              </a:rPr>
              <a:t>Have fun!</a:t>
            </a:r>
          </a:p>
        </p:txBody>
      </p:sp>
      <p:pic>
        <p:nvPicPr>
          <p:cNvPr id="5" name="Content Placeholder 4" descr="Man and Woman">
            <a:extLst>
              <a:ext uri="{FF2B5EF4-FFF2-40B4-BE49-F238E27FC236}">
                <a16:creationId xmlns:a16="http://schemas.microsoft.com/office/drawing/2014/main" id="{5C31A24D-185B-4697-AB6E-0CA6814D71A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9195" y="4636508"/>
            <a:ext cx="646061" cy="646061"/>
          </a:xfrm>
          <a:prstGeom prst="rect">
            <a:avLst/>
          </a:prstGeom>
        </p:spPr>
      </p:pic>
      <p:pic>
        <p:nvPicPr>
          <p:cNvPr id="6" name="Graphic 5" descr="Brain in head">
            <a:extLst>
              <a:ext uri="{FF2B5EF4-FFF2-40B4-BE49-F238E27FC236}">
                <a16:creationId xmlns:a16="http://schemas.microsoft.com/office/drawing/2014/main" id="{B9967B22-CB58-4776-B124-813673A9419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32473" y="2922746"/>
            <a:ext cx="696281" cy="696281"/>
          </a:xfrm>
          <a:prstGeom prst="rect">
            <a:avLst/>
          </a:prstGeom>
        </p:spPr>
      </p:pic>
      <p:pic>
        <p:nvPicPr>
          <p:cNvPr id="7" name="Graphic 6" descr="Run">
            <a:extLst>
              <a:ext uri="{FF2B5EF4-FFF2-40B4-BE49-F238E27FC236}">
                <a16:creationId xmlns:a16="http://schemas.microsoft.com/office/drawing/2014/main" id="{905D3CB4-ACF3-4F84-922C-AE21BDCF7EA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8628" y="3881514"/>
            <a:ext cx="623972" cy="623972"/>
          </a:xfrm>
          <a:prstGeom prst="rect">
            <a:avLst/>
          </a:prstGeom>
        </p:spPr>
      </p:pic>
      <p:pic>
        <p:nvPicPr>
          <p:cNvPr id="8" name="Graphic 7" descr="Grinning Face with No Fill">
            <a:extLst>
              <a:ext uri="{FF2B5EF4-FFF2-40B4-BE49-F238E27FC236}">
                <a16:creationId xmlns:a16="http://schemas.microsoft.com/office/drawing/2014/main" id="{53329E66-1100-401B-81C4-7CEBC72260C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0893" y="2024066"/>
            <a:ext cx="663472" cy="663472"/>
          </a:xfrm>
          <a:prstGeom prst="rect">
            <a:avLst/>
          </a:prstGeom>
        </p:spPr>
      </p:pic>
      <p:pic>
        <p:nvPicPr>
          <p:cNvPr id="9" name="Graphic 8" descr="Dance">
            <a:extLst>
              <a:ext uri="{FF2B5EF4-FFF2-40B4-BE49-F238E27FC236}">
                <a16:creationId xmlns:a16="http://schemas.microsoft.com/office/drawing/2014/main" id="{83C5A4B2-37F3-465C-B53C-E5D167C8EF3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82499" y="5282569"/>
            <a:ext cx="739454" cy="739454"/>
          </a:xfrm>
          <a:prstGeom prst="rect">
            <a:avLst/>
          </a:prstGeom>
        </p:spPr>
      </p:pic>
    </p:spTree>
    <p:extLst>
      <p:ext uri="{BB962C8B-B14F-4D97-AF65-F5344CB8AC3E}">
        <p14:creationId xmlns:p14="http://schemas.microsoft.com/office/powerpoint/2010/main" val="34534476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A screenshot of a cell phone&#10;&#10;Description generated with very high confidence">
            <a:extLst>
              <a:ext uri="{FF2B5EF4-FFF2-40B4-BE49-F238E27FC236}">
                <a16:creationId xmlns:a16="http://schemas.microsoft.com/office/drawing/2014/main" id="{6856B8CB-F90D-4D1F-BB27-3BD1FA51FD5C}"/>
              </a:ext>
            </a:extLst>
          </p:cNvPr>
          <p:cNvPicPr>
            <a:picLocks noChangeAspect="1"/>
          </p:cNvPicPr>
          <p:nvPr/>
        </p:nvPicPr>
        <p:blipFill>
          <a:blip r:embed="rId2"/>
          <a:stretch>
            <a:fillRect/>
          </a:stretch>
        </p:blipFill>
        <p:spPr>
          <a:xfrm>
            <a:off x="560" y="-5513"/>
            <a:ext cx="12446315" cy="6858258"/>
          </a:xfrm>
          <a:prstGeom prst="rect">
            <a:avLst/>
          </a:prstGeom>
        </p:spPr>
      </p:pic>
    </p:spTree>
    <p:extLst>
      <p:ext uri="{BB962C8B-B14F-4D97-AF65-F5344CB8AC3E}">
        <p14:creationId xmlns:p14="http://schemas.microsoft.com/office/powerpoint/2010/main" val="1759865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28CEBB5-7CB2-43C6-BB44-179452DEF6FE}"/>
              </a:ext>
            </a:extLst>
          </p:cNvPr>
          <p:cNvSpPr/>
          <p:nvPr/>
        </p:nvSpPr>
        <p:spPr>
          <a:xfrm>
            <a:off x="412188" y="1692841"/>
            <a:ext cx="3145541" cy="523220"/>
          </a:xfrm>
          <a:prstGeom prst="rect">
            <a:avLst/>
          </a:prstGeom>
        </p:spPr>
        <p:txBody>
          <a:bodyPr wrap="none">
            <a:spAutoFit/>
          </a:bodyPr>
          <a:lstStyle/>
          <a:p>
            <a:r>
              <a:rPr lang="en-US" sz="2800" b="1">
                <a:solidFill>
                  <a:srgbClr val="00B0F0"/>
                </a:solidFill>
                <a:latin typeface="Arial" panose="020B0604020202020204" pitchFamily="34" charset="0"/>
                <a:cs typeface="Arial" panose="020B0604020202020204" pitchFamily="34" charset="0"/>
              </a:rPr>
              <a:t>AGENDA – DAY 2</a:t>
            </a:r>
          </a:p>
        </p:txBody>
      </p:sp>
      <p:pic>
        <p:nvPicPr>
          <p:cNvPr id="2" name="Picture 3" descr="A screenshot of a cell phone&#10;&#10;Description generated with very high confidence">
            <a:extLst>
              <a:ext uri="{FF2B5EF4-FFF2-40B4-BE49-F238E27FC236}">
                <a16:creationId xmlns:a16="http://schemas.microsoft.com/office/drawing/2014/main" id="{37590C3D-168B-4824-9099-3F08A25714E1}"/>
              </a:ext>
            </a:extLst>
          </p:cNvPr>
          <p:cNvPicPr>
            <a:picLocks noChangeAspect="1"/>
          </p:cNvPicPr>
          <p:nvPr/>
        </p:nvPicPr>
        <p:blipFill>
          <a:blip r:embed="rId2"/>
          <a:stretch>
            <a:fillRect/>
          </a:stretch>
        </p:blipFill>
        <p:spPr>
          <a:xfrm>
            <a:off x="-5254" y="5256"/>
            <a:ext cx="12347026" cy="6913178"/>
          </a:xfrm>
          <a:prstGeom prst="rect">
            <a:avLst/>
          </a:prstGeom>
        </p:spPr>
      </p:pic>
    </p:spTree>
    <p:extLst>
      <p:ext uri="{BB962C8B-B14F-4D97-AF65-F5344CB8AC3E}">
        <p14:creationId xmlns:p14="http://schemas.microsoft.com/office/powerpoint/2010/main" val="2245289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1">
            <a:extLst>
              <a:ext uri="{FF2B5EF4-FFF2-40B4-BE49-F238E27FC236}">
                <a16:creationId xmlns:a16="http://schemas.microsoft.com/office/drawing/2014/main" id="{E9B571D7-7D8B-4EC4-B319-3EF829ED765C}"/>
              </a:ext>
            </a:extLst>
          </p:cNvPr>
          <p:cNvSpPr txBox="1">
            <a:spLocks/>
          </p:cNvSpPr>
          <p:nvPr/>
        </p:nvSpPr>
        <p:spPr>
          <a:xfrm>
            <a:off x="637801" y="1938985"/>
            <a:ext cx="4554415" cy="3572792"/>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400" b="1">
                <a:solidFill>
                  <a:srgbClr val="002060"/>
                </a:solidFill>
                <a:latin typeface="Arial"/>
                <a:cs typeface="Arial"/>
              </a:rPr>
              <a:t>Please join us for a drink!</a:t>
            </a:r>
          </a:p>
          <a:p>
            <a:pPr marL="0" indent="0">
              <a:buFont typeface="Arial" panose="020B0604020202020204" pitchFamily="34" charset="0"/>
              <a:buNone/>
            </a:pPr>
            <a:endParaRPr lang="en-GB" sz="2400" b="1">
              <a:latin typeface="Arial" panose="020B0604020202020204" pitchFamily="34" charset="0"/>
              <a:cs typeface="Arial" panose="020B0604020202020204" pitchFamily="34" charset="0"/>
            </a:endParaRPr>
          </a:p>
          <a:p>
            <a:pPr marL="0" indent="0">
              <a:buNone/>
            </a:pPr>
            <a:r>
              <a:rPr lang="en-GB" sz="2400" b="1" u="sng">
                <a:latin typeface="Arial"/>
                <a:cs typeface="Arial"/>
              </a:rPr>
              <a:t>The Singer Tavern</a:t>
            </a:r>
          </a:p>
          <a:p>
            <a:pPr marL="0" indent="0">
              <a:buNone/>
            </a:pPr>
            <a:r>
              <a:rPr lang="en-GB" sz="2400"/>
              <a:t>1 City Road, London, EC1Y 1AG</a:t>
            </a:r>
            <a:endParaRPr lang="en-GB" sz="2400" b="1" u="sng">
              <a:latin typeface="Arial" panose="020B0604020202020204" pitchFamily="34" charset="0"/>
              <a:cs typeface="Arial" panose="020B0604020202020204" pitchFamily="34" charset="0"/>
            </a:endParaRPr>
          </a:p>
          <a:p>
            <a:pPr marL="0" indent="0">
              <a:buNone/>
            </a:pPr>
            <a:r>
              <a:rPr lang="en-GB" sz="2400">
                <a:ea typeface="+mn-lt"/>
                <a:cs typeface="+mn-lt"/>
              </a:rPr>
              <a:t>singertavern.com</a:t>
            </a:r>
            <a:endParaRPr lang="en-GB"/>
          </a:p>
          <a:p>
            <a:pPr marL="0" indent="0">
              <a:buFont typeface="Arial" panose="020B0604020202020204" pitchFamily="34" charset="0"/>
              <a:buNone/>
            </a:pPr>
            <a:r>
              <a:rPr lang="en-GB" sz="2400">
                <a:latin typeface="Arial"/>
                <a:cs typeface="Arial"/>
              </a:rPr>
              <a:t>2 mins walk away</a:t>
            </a:r>
          </a:p>
          <a:p>
            <a:pPr marL="0" indent="0" algn="ctr">
              <a:buFont typeface="Arial" panose="020B0604020202020204" pitchFamily="34" charset="0"/>
              <a:buNone/>
            </a:pPr>
            <a:r>
              <a:rPr lang="en-GB" sz="2400">
                <a:latin typeface="Arial"/>
                <a:cs typeface="Arial"/>
              </a:rPr>
              <a:t>Saturday 7</a:t>
            </a:r>
            <a:r>
              <a:rPr lang="en-GB" sz="2400" baseline="30000">
                <a:latin typeface="Arial"/>
                <a:cs typeface="Arial"/>
              </a:rPr>
              <a:t>th</a:t>
            </a:r>
            <a:r>
              <a:rPr lang="en-GB" sz="2400">
                <a:latin typeface="Arial"/>
                <a:cs typeface="Arial"/>
              </a:rPr>
              <a:t> March</a:t>
            </a:r>
          </a:p>
          <a:p>
            <a:pPr marL="0" indent="0" algn="ctr">
              <a:buFont typeface="Arial" panose="020B0604020202020204" pitchFamily="34" charset="0"/>
              <a:buNone/>
            </a:pPr>
            <a:r>
              <a:rPr lang="en-GB" sz="2400">
                <a:latin typeface="Arial"/>
                <a:cs typeface="Arial"/>
              </a:rPr>
              <a:t>@ 16:00-19:30</a:t>
            </a:r>
          </a:p>
          <a:p>
            <a:pPr marL="0" indent="0">
              <a:buFont typeface="Arial" panose="020B0604020202020204" pitchFamily="34" charset="0"/>
              <a:buNone/>
            </a:pPr>
            <a:endParaRPr lang="en-GB"/>
          </a:p>
          <a:p>
            <a:pPr marL="0" indent="0">
              <a:buFont typeface="Arial" panose="020B0604020202020204" pitchFamily="34" charset="0"/>
              <a:buNone/>
            </a:pPr>
            <a:endParaRPr lang="en-GB" b="1" u="sng"/>
          </a:p>
        </p:txBody>
      </p:sp>
      <p:pic>
        <p:nvPicPr>
          <p:cNvPr id="4" name="Picture 4" descr="A close up of a map&#10;&#10;Description generated with high confidence">
            <a:extLst>
              <a:ext uri="{FF2B5EF4-FFF2-40B4-BE49-F238E27FC236}">
                <a16:creationId xmlns:a16="http://schemas.microsoft.com/office/drawing/2014/main" id="{7D5F0301-D08A-4B48-B920-23E5640BE839}"/>
              </a:ext>
            </a:extLst>
          </p:cNvPr>
          <p:cNvPicPr>
            <a:picLocks noChangeAspect="1"/>
          </p:cNvPicPr>
          <p:nvPr/>
        </p:nvPicPr>
        <p:blipFill>
          <a:blip r:embed="rId3"/>
          <a:stretch>
            <a:fillRect/>
          </a:stretch>
        </p:blipFill>
        <p:spPr>
          <a:xfrm>
            <a:off x="4903362" y="1790828"/>
            <a:ext cx="5625995" cy="3719808"/>
          </a:xfrm>
          <a:prstGeom prst="rect">
            <a:avLst/>
          </a:prstGeom>
        </p:spPr>
      </p:pic>
    </p:spTree>
    <p:extLst>
      <p:ext uri="{BB962C8B-B14F-4D97-AF65-F5344CB8AC3E}">
        <p14:creationId xmlns:p14="http://schemas.microsoft.com/office/powerpoint/2010/main" val="25130227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5">
            <a:extLst>
              <a:ext uri="{FF2B5EF4-FFF2-40B4-BE49-F238E27FC236}">
                <a16:creationId xmlns:a16="http://schemas.microsoft.com/office/drawing/2014/main" id="{58008419-9CD6-4B05-A095-AA694E6E8AC9}"/>
              </a:ext>
            </a:extLst>
          </p:cNvPr>
          <p:cNvSpPr txBox="1">
            <a:spLocks/>
          </p:cNvSpPr>
          <p:nvPr/>
        </p:nvSpPr>
        <p:spPr>
          <a:xfrm>
            <a:off x="731358" y="1755445"/>
            <a:ext cx="1441420"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lawik Light"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lawik Light"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lawik Light"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lawik Light"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lawik 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a:solidFill>
                  <a:srgbClr val="00B0F0"/>
                </a:solidFill>
                <a:latin typeface="Arial" panose="020B0604020202020204" pitchFamily="34" charset="0"/>
                <a:cs typeface="Arial" panose="020B0604020202020204" pitchFamily="34" charset="0"/>
              </a:rPr>
              <a:t>TEAMS</a:t>
            </a:r>
          </a:p>
        </p:txBody>
      </p:sp>
      <p:sp>
        <p:nvSpPr>
          <p:cNvPr id="4" name="Content Placeholder 1">
            <a:extLst>
              <a:ext uri="{FF2B5EF4-FFF2-40B4-BE49-F238E27FC236}">
                <a16:creationId xmlns:a16="http://schemas.microsoft.com/office/drawing/2014/main" id="{16534D66-77D6-48DD-A1DD-5F1834623B2F}"/>
              </a:ext>
            </a:extLst>
          </p:cNvPr>
          <p:cNvSpPr txBox="1">
            <a:spLocks/>
          </p:cNvSpPr>
          <p:nvPr/>
        </p:nvSpPr>
        <p:spPr>
          <a:xfrm>
            <a:off x="1074579" y="2384899"/>
            <a:ext cx="10336025" cy="3638530"/>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u="sng">
                <a:latin typeface="Arial" panose="020B0604020202020204" pitchFamily="34" charset="0"/>
                <a:cs typeface="Arial" panose="020B0604020202020204" pitchFamily="34" charset="0"/>
              </a:rPr>
              <a:t>Max</a:t>
            </a:r>
            <a:r>
              <a:rPr lang="en-GB" sz="2400">
                <a:latin typeface="Arial" panose="020B0604020202020204" pitchFamily="34" charset="0"/>
                <a:cs typeface="Arial" panose="020B0604020202020204" pitchFamily="34" charset="0"/>
              </a:rPr>
              <a:t> 6 in a team </a:t>
            </a:r>
          </a:p>
          <a:p>
            <a:r>
              <a:rPr lang="en-GB" sz="2400">
                <a:latin typeface="Arial" panose="020B0604020202020204" pitchFamily="34" charset="0"/>
                <a:cs typeface="Arial" panose="020B0604020202020204" pitchFamily="34" charset="0"/>
              </a:rPr>
              <a:t>Multiple teams can tackle the same challenge</a:t>
            </a:r>
          </a:p>
          <a:p>
            <a:r>
              <a:rPr lang="en-GB" sz="2400">
                <a:latin typeface="Arial" panose="020B0604020202020204" pitchFamily="34" charset="0"/>
                <a:cs typeface="Arial" panose="020B0604020202020204" pitchFamily="34" charset="0"/>
              </a:rPr>
              <a:t>Try and build a team with a range of skills – this will help you succeed!</a:t>
            </a:r>
          </a:p>
          <a:p>
            <a:pPr lvl="1"/>
            <a:r>
              <a:rPr lang="en-GB" sz="2000">
                <a:latin typeface="Arial"/>
                <a:cs typeface="Arial"/>
              </a:rPr>
              <a:t>Data Science – Machine Learning &amp; AI</a:t>
            </a:r>
          </a:p>
          <a:p>
            <a:pPr lvl="1"/>
            <a:r>
              <a:rPr lang="en-GB" sz="2000">
                <a:latin typeface="Arial"/>
                <a:cs typeface="Arial"/>
              </a:rPr>
              <a:t>Developer - Apps</a:t>
            </a:r>
          </a:p>
          <a:p>
            <a:pPr lvl="1"/>
            <a:r>
              <a:rPr lang="en-GB" sz="2000">
                <a:latin typeface="Arial"/>
                <a:cs typeface="Arial"/>
              </a:rPr>
              <a:t>Data Analyst - Python/R </a:t>
            </a:r>
          </a:p>
          <a:p>
            <a:pPr lvl="1"/>
            <a:r>
              <a:rPr lang="en-GB" sz="2000">
                <a:latin typeface="Arial"/>
                <a:cs typeface="Arial"/>
              </a:rPr>
              <a:t>Data Visualisations </a:t>
            </a:r>
            <a:endParaRPr lang="en-GB" sz="2000">
              <a:latin typeface="Arial" panose="020B0604020202020204" pitchFamily="34" charset="0"/>
              <a:cs typeface="Arial" panose="020B0604020202020204" pitchFamily="34" charset="0"/>
            </a:endParaRPr>
          </a:p>
          <a:p>
            <a:pPr lvl="1"/>
            <a:r>
              <a:rPr lang="en-GB" sz="2000">
                <a:latin typeface="Arial"/>
                <a:cs typeface="Arial"/>
              </a:rPr>
              <a:t>Project Management </a:t>
            </a:r>
            <a:endParaRPr lang="en-GB" sz="20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442348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D0F5542D-02A9-4E3B-84B1-9E6AE1ACA865}"/>
              </a:ext>
            </a:extLst>
          </p:cNvPr>
          <p:cNvGraphicFramePr>
            <a:graphicFrameLocks noGrp="1"/>
          </p:cNvGraphicFramePr>
          <p:nvPr>
            <p:extLst>
              <p:ext uri="{D42A27DB-BD31-4B8C-83A1-F6EECF244321}">
                <p14:modId xmlns:p14="http://schemas.microsoft.com/office/powerpoint/2010/main" val="1224355266"/>
              </p:ext>
            </p:extLst>
          </p:nvPr>
        </p:nvGraphicFramePr>
        <p:xfrm>
          <a:off x="499768" y="2071322"/>
          <a:ext cx="11121124" cy="3870688"/>
        </p:xfrm>
        <a:graphic>
          <a:graphicData uri="http://schemas.openxmlformats.org/drawingml/2006/table">
            <a:tbl>
              <a:tblPr firstRow="1" bandRow="1">
                <a:tableStyleId>{2D5ABB26-0587-4C30-8999-92F81FD0307C}</a:tableStyleId>
              </a:tblPr>
              <a:tblGrid>
                <a:gridCol w="2647627">
                  <a:extLst>
                    <a:ext uri="{9D8B030D-6E8A-4147-A177-3AD203B41FA5}">
                      <a16:colId xmlns:a16="http://schemas.microsoft.com/office/drawing/2014/main" val="3285558546"/>
                    </a:ext>
                  </a:extLst>
                </a:gridCol>
                <a:gridCol w="5706036">
                  <a:extLst>
                    <a:ext uri="{9D8B030D-6E8A-4147-A177-3AD203B41FA5}">
                      <a16:colId xmlns:a16="http://schemas.microsoft.com/office/drawing/2014/main" val="3763280196"/>
                    </a:ext>
                  </a:extLst>
                </a:gridCol>
                <a:gridCol w="2767461">
                  <a:extLst>
                    <a:ext uri="{9D8B030D-6E8A-4147-A177-3AD203B41FA5}">
                      <a16:colId xmlns:a16="http://schemas.microsoft.com/office/drawing/2014/main" val="3874320830"/>
                    </a:ext>
                  </a:extLst>
                </a:gridCol>
              </a:tblGrid>
              <a:tr h="330376">
                <a:tc>
                  <a:txBody>
                    <a:bodyPr/>
                    <a:lstStyle/>
                    <a:p>
                      <a:r>
                        <a:rPr lang="en-GB" sz="1400" b="1">
                          <a:solidFill>
                            <a:srgbClr val="00B0F0"/>
                          </a:solidFill>
                          <a:latin typeface="Arial"/>
                          <a:cs typeface="Arial"/>
                        </a:rPr>
                        <a:t>Challenge#</a:t>
                      </a: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r>
                        <a:rPr lang="en-US" sz="1400" b="1">
                          <a:solidFill>
                            <a:srgbClr val="00B0F0"/>
                          </a:solidFill>
                          <a:latin typeface="Arial"/>
                          <a:cs typeface="Arial"/>
                        </a:rPr>
                        <a:t>Challenge Title</a:t>
                      </a: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lvl="0">
                        <a:buNone/>
                      </a:pPr>
                      <a:r>
                        <a:rPr lang="en-US" sz="1400" b="1">
                          <a:solidFill>
                            <a:srgbClr val="00B0F0"/>
                          </a:solidFill>
                          <a:latin typeface="Arial"/>
                          <a:cs typeface="Arial"/>
                        </a:rPr>
                        <a:t>Difficulty Level</a:t>
                      </a: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3182393476"/>
                  </a:ext>
                </a:extLst>
              </a:tr>
              <a:tr h="330376">
                <a:tc>
                  <a:txBody>
                    <a:bodyPr/>
                    <a:lstStyle/>
                    <a:p>
                      <a:r>
                        <a:rPr lang="en-GB" sz="1400" b="1">
                          <a:latin typeface="Arial"/>
                          <a:cs typeface="Arial"/>
                        </a:rPr>
                        <a:t>Challenge 1</a:t>
                      </a: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r>
                        <a:rPr lang="en-GB" sz="1400" b="1">
                          <a:solidFill>
                            <a:schemeClr val="tx1"/>
                          </a:solidFill>
                          <a:latin typeface="Arial"/>
                          <a:cs typeface="Arial"/>
                        </a:rPr>
                        <a:t>Optimising Crane Usage.</a:t>
                      </a:r>
                      <a:endParaRPr lang="en-US" sz="1400" b="1">
                        <a:solidFill>
                          <a:schemeClr val="tx1"/>
                        </a:solidFill>
                        <a:latin typeface="Arial"/>
                        <a:cs typeface="Arial"/>
                      </a:endParaRP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lvl="0">
                        <a:buNone/>
                      </a:pPr>
                      <a:r>
                        <a:rPr lang="en-GB" sz="1400" b="1">
                          <a:solidFill>
                            <a:schemeClr val="tx1"/>
                          </a:solidFill>
                          <a:latin typeface="Arial"/>
                          <a:cs typeface="Arial"/>
                        </a:rPr>
                        <a:t>Intermediate</a:t>
                      </a: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227111044"/>
                  </a:ext>
                </a:extLst>
              </a:tr>
              <a:tr h="330376">
                <a:tc>
                  <a:txBody>
                    <a:bodyPr/>
                    <a:lstStyle/>
                    <a:p>
                      <a:r>
                        <a:rPr lang="en-GB" sz="1400" b="1">
                          <a:latin typeface="Arial"/>
                          <a:cs typeface="Arial"/>
                        </a:rPr>
                        <a:t>Challenge 2A</a:t>
                      </a: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lvl="0">
                        <a:buNone/>
                      </a:pPr>
                      <a:r>
                        <a:rPr lang="en-GB" sz="1400" b="1">
                          <a:solidFill>
                            <a:schemeClr val="tx1"/>
                          </a:solidFill>
                          <a:latin typeface="Arial"/>
                          <a:cs typeface="Arial"/>
                        </a:rPr>
                        <a:t>'Code Your Own' PPE Object Recognition Model</a:t>
                      </a: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lvl="0">
                        <a:buNone/>
                      </a:pPr>
                      <a:r>
                        <a:rPr lang="en-GB" sz="1400" b="1">
                          <a:solidFill>
                            <a:schemeClr val="tx1"/>
                          </a:solidFill>
                          <a:latin typeface="Arial"/>
                          <a:cs typeface="Arial"/>
                        </a:rPr>
                        <a:t>Advanced</a:t>
                      </a: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4063662379"/>
                  </a:ext>
                </a:extLst>
              </a:tr>
              <a:tr h="330376">
                <a:tc>
                  <a:txBody>
                    <a:bodyPr/>
                    <a:lstStyle/>
                    <a:p>
                      <a:pPr lvl="0">
                        <a:buNone/>
                      </a:pPr>
                      <a:r>
                        <a:rPr lang="en-GB" sz="1400" b="1">
                          <a:latin typeface="Arial"/>
                          <a:cs typeface="Arial"/>
                        </a:rPr>
                        <a:t>Challenge 2B</a:t>
                      </a: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lvl="0">
                        <a:buNone/>
                      </a:pPr>
                      <a:r>
                        <a:rPr lang="en-GB" sz="1400" b="1">
                          <a:solidFill>
                            <a:schemeClr val="tx1"/>
                          </a:solidFill>
                          <a:latin typeface="Arial"/>
                          <a:cs typeface="Arial"/>
                        </a:rPr>
                        <a:t>PPE Object Detection Application with Power Apps</a:t>
                      </a: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lvl="0">
                        <a:buNone/>
                      </a:pPr>
                      <a:r>
                        <a:rPr lang="en-GB" sz="1400" b="1">
                          <a:solidFill>
                            <a:schemeClr val="tx1"/>
                          </a:solidFill>
                          <a:latin typeface="Arial"/>
                          <a:cs typeface="Arial"/>
                        </a:rPr>
                        <a:t>Intermediate</a:t>
                      </a: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3632109431"/>
                  </a:ext>
                </a:extLst>
              </a:tr>
              <a:tr h="330376">
                <a:tc>
                  <a:txBody>
                    <a:bodyPr/>
                    <a:lstStyle/>
                    <a:p>
                      <a:r>
                        <a:rPr lang="en-GB" sz="1400" b="1">
                          <a:latin typeface="Arial"/>
                          <a:cs typeface="Arial"/>
                        </a:rPr>
                        <a:t>Challenge 3</a:t>
                      </a: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r>
                        <a:rPr lang="en-GB" sz="1400" b="1">
                          <a:solidFill>
                            <a:schemeClr val="tx1"/>
                          </a:solidFill>
                          <a:latin typeface="Arial"/>
                          <a:cs typeface="Arial"/>
                        </a:rPr>
                        <a:t>Specification Issue Detection</a:t>
                      </a:r>
                      <a:endParaRPr lang="en-US" sz="1400" b="1">
                        <a:solidFill>
                          <a:schemeClr val="tx1"/>
                        </a:solidFill>
                        <a:latin typeface="Arial"/>
                        <a:cs typeface="Arial"/>
                      </a:endParaRP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lvl="0">
                        <a:buNone/>
                      </a:pPr>
                      <a:r>
                        <a:rPr lang="en-GB" sz="1400" b="1">
                          <a:solidFill>
                            <a:schemeClr val="tx1"/>
                          </a:solidFill>
                          <a:latin typeface="Arial"/>
                          <a:cs typeface="Arial"/>
                        </a:rPr>
                        <a:t>Advanced</a:t>
                      </a: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70954634"/>
                  </a:ext>
                </a:extLst>
              </a:tr>
              <a:tr h="347869">
                <a:tc>
                  <a:txBody>
                    <a:bodyPr/>
                    <a:lstStyle/>
                    <a:p>
                      <a:r>
                        <a:rPr lang="en-GB" sz="1400" b="1">
                          <a:latin typeface="Arial"/>
                          <a:cs typeface="Arial"/>
                        </a:rPr>
                        <a:t>Challenge 4</a:t>
                      </a: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r>
                        <a:rPr lang="en-GB" sz="1400" b="1">
                          <a:solidFill>
                            <a:schemeClr val="tx1"/>
                          </a:solidFill>
                          <a:latin typeface="Arial"/>
                          <a:cs typeface="Arial"/>
                        </a:rPr>
                        <a:t>Natural Language Processing on Lessons Learned Data</a:t>
                      </a:r>
                      <a:endParaRPr lang="en-US" sz="1400" b="1">
                        <a:solidFill>
                          <a:schemeClr val="tx1"/>
                        </a:solidFill>
                        <a:latin typeface="Arial"/>
                        <a:cs typeface="Arial"/>
                      </a:endParaRP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lvl="0">
                        <a:buNone/>
                      </a:pPr>
                      <a:r>
                        <a:rPr lang="en-GB" sz="1400" b="1">
                          <a:solidFill>
                            <a:schemeClr val="tx1"/>
                          </a:solidFill>
                          <a:latin typeface="Arial"/>
                          <a:cs typeface="Arial"/>
                        </a:rPr>
                        <a:t>Intermediate</a:t>
                      </a: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072532124"/>
                  </a:ext>
                </a:extLst>
              </a:tr>
              <a:tr h="327991">
                <a:tc>
                  <a:txBody>
                    <a:bodyPr/>
                    <a:lstStyle/>
                    <a:p>
                      <a:r>
                        <a:rPr lang="en-GB" sz="1400" b="1">
                          <a:latin typeface="Arial"/>
                          <a:cs typeface="Arial"/>
                        </a:rPr>
                        <a:t>Challenge 5</a:t>
                      </a: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marL="0" marR="0" lvl="0" indent="0" algn="l" rtl="0" eaLnBrk="1" fontAlgn="auto" latinLnBrk="0" hangingPunct="1">
                        <a:lnSpc>
                          <a:spcPct val="100000"/>
                        </a:lnSpc>
                        <a:spcBef>
                          <a:spcPts val="0"/>
                        </a:spcBef>
                        <a:spcAft>
                          <a:spcPts val="0"/>
                        </a:spcAft>
                        <a:buFontTx/>
                        <a:buNone/>
                      </a:pPr>
                      <a:r>
                        <a:rPr lang="en-GB" sz="1400" b="1">
                          <a:solidFill>
                            <a:schemeClr val="tx1"/>
                          </a:solidFill>
                          <a:latin typeface="Arial"/>
                          <a:cs typeface="Arial"/>
                        </a:rPr>
                        <a:t>Voice Recognition Safety Observation App</a:t>
                      </a: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marL="0" lvl="0" indent="0" algn="l">
                        <a:lnSpc>
                          <a:spcPct val="100000"/>
                        </a:lnSpc>
                        <a:spcBef>
                          <a:spcPts val="0"/>
                        </a:spcBef>
                        <a:spcAft>
                          <a:spcPts val="0"/>
                        </a:spcAft>
                        <a:buNone/>
                      </a:pPr>
                      <a:r>
                        <a:rPr lang="en-GB" sz="1400" b="1">
                          <a:solidFill>
                            <a:schemeClr val="tx1"/>
                          </a:solidFill>
                          <a:latin typeface="Arial"/>
                          <a:cs typeface="Arial"/>
                        </a:rPr>
                        <a:t>Advanced</a:t>
                      </a: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766671078"/>
                  </a:ext>
                </a:extLst>
              </a:tr>
              <a:tr h="447260">
                <a:tc>
                  <a:txBody>
                    <a:bodyPr/>
                    <a:lstStyle/>
                    <a:p>
                      <a:r>
                        <a:rPr lang="en-GB" sz="1400" b="1">
                          <a:latin typeface="Arial"/>
                          <a:cs typeface="Arial"/>
                        </a:rPr>
                        <a:t>Challenge 6</a:t>
                      </a:r>
                    </a:p>
                  </a:txBody>
                  <a:tcPr anchor="ct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marL="0" marR="0" lvl="0" indent="0" algn="l" rtl="0" eaLnBrk="1" fontAlgn="auto" latinLnBrk="0" hangingPunct="1">
                        <a:lnSpc>
                          <a:spcPct val="100000"/>
                        </a:lnSpc>
                        <a:spcBef>
                          <a:spcPts val="0"/>
                        </a:spcBef>
                        <a:spcAft>
                          <a:spcPts val="0"/>
                        </a:spcAft>
                        <a:buFontTx/>
                        <a:buNone/>
                      </a:pPr>
                      <a:r>
                        <a:rPr lang="en-GB" sz="1400" b="1">
                          <a:solidFill>
                            <a:schemeClr val="tx1"/>
                          </a:solidFill>
                          <a:latin typeface="Arial"/>
                          <a:cs typeface="Arial"/>
                        </a:rPr>
                        <a:t>Incident Dashboards for the Industry</a:t>
                      </a:r>
                    </a:p>
                  </a:txBody>
                  <a:tcPr anchor="ct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marL="0" lvl="0" indent="0" algn="l">
                        <a:lnSpc>
                          <a:spcPct val="100000"/>
                        </a:lnSpc>
                        <a:spcBef>
                          <a:spcPts val="0"/>
                        </a:spcBef>
                        <a:spcAft>
                          <a:spcPts val="0"/>
                        </a:spcAft>
                        <a:buNone/>
                      </a:pPr>
                      <a:r>
                        <a:rPr lang="en-GB" sz="1400" b="1">
                          <a:solidFill>
                            <a:schemeClr val="tx1"/>
                          </a:solidFill>
                          <a:latin typeface="Arial"/>
                          <a:cs typeface="Arial"/>
                        </a:rPr>
                        <a:t>Intermediate</a:t>
                      </a:r>
                    </a:p>
                  </a:txBody>
                  <a:tcPr anchor="ct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45990834"/>
                  </a:ext>
                </a:extLst>
              </a:tr>
              <a:tr h="387626">
                <a:tc>
                  <a:txBody>
                    <a:bodyPr/>
                    <a:lstStyle/>
                    <a:p>
                      <a:r>
                        <a:rPr lang="en-GB" sz="1400" b="1">
                          <a:latin typeface="Arial"/>
                          <a:cs typeface="Arial"/>
                        </a:rPr>
                        <a:t>Challenge 7</a:t>
                      </a: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marL="0" marR="0" lvl="0" indent="0" algn="l" rtl="0" eaLnBrk="1" fontAlgn="auto" latinLnBrk="0" hangingPunct="1">
                        <a:lnSpc>
                          <a:spcPct val="100000"/>
                        </a:lnSpc>
                        <a:spcBef>
                          <a:spcPts val="0"/>
                        </a:spcBef>
                        <a:spcAft>
                          <a:spcPts val="0"/>
                        </a:spcAft>
                        <a:buFontTx/>
                        <a:buNone/>
                      </a:pPr>
                      <a:r>
                        <a:rPr lang="en-GB" sz="1400" b="1">
                          <a:solidFill>
                            <a:schemeClr val="tx1"/>
                          </a:solidFill>
                          <a:latin typeface="Arial"/>
                          <a:cs typeface="Arial"/>
                        </a:rPr>
                        <a:t>Monte Carlo Risk Analysis</a:t>
                      </a: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marL="0" lvl="0" indent="0" algn="l">
                        <a:lnSpc>
                          <a:spcPct val="100000"/>
                        </a:lnSpc>
                        <a:spcBef>
                          <a:spcPts val="0"/>
                        </a:spcBef>
                        <a:spcAft>
                          <a:spcPts val="0"/>
                        </a:spcAft>
                        <a:buNone/>
                      </a:pPr>
                      <a:r>
                        <a:rPr lang="en-GB" sz="1400" b="1">
                          <a:solidFill>
                            <a:schemeClr val="tx1"/>
                          </a:solidFill>
                          <a:latin typeface="Arial"/>
                          <a:cs typeface="Arial"/>
                        </a:rPr>
                        <a:t>Advanced</a:t>
                      </a: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59172938"/>
                  </a:ext>
                </a:extLst>
              </a:tr>
              <a:tr h="377686">
                <a:tc>
                  <a:txBody>
                    <a:bodyPr/>
                    <a:lstStyle/>
                    <a:p>
                      <a:r>
                        <a:rPr lang="en-GB" sz="1400" b="1">
                          <a:latin typeface="Arial"/>
                          <a:cs typeface="Arial"/>
                        </a:rPr>
                        <a:t>Challenge 8</a:t>
                      </a: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marL="0" marR="0" lvl="0" indent="0" algn="l" rtl="0" eaLnBrk="1" fontAlgn="auto" latinLnBrk="0" hangingPunct="1">
                        <a:lnSpc>
                          <a:spcPct val="100000"/>
                        </a:lnSpc>
                        <a:spcBef>
                          <a:spcPts val="0"/>
                        </a:spcBef>
                        <a:spcAft>
                          <a:spcPts val="0"/>
                        </a:spcAft>
                        <a:buFontTx/>
                        <a:buNone/>
                      </a:pPr>
                      <a:r>
                        <a:rPr lang="en-GB" sz="1400" b="1">
                          <a:solidFill>
                            <a:schemeClr val="tx1"/>
                          </a:solidFill>
                          <a:latin typeface="Arial"/>
                          <a:cs typeface="Arial"/>
                        </a:rPr>
                        <a:t>Sentiment Analysis of Observation Data</a:t>
                      </a: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marL="0" lvl="0" indent="0" algn="l">
                        <a:lnSpc>
                          <a:spcPct val="100000"/>
                        </a:lnSpc>
                        <a:spcBef>
                          <a:spcPts val="0"/>
                        </a:spcBef>
                        <a:spcAft>
                          <a:spcPts val="0"/>
                        </a:spcAft>
                        <a:buNone/>
                      </a:pPr>
                      <a:r>
                        <a:rPr lang="en-GB" sz="1400" b="1">
                          <a:solidFill>
                            <a:schemeClr val="tx1"/>
                          </a:solidFill>
                          <a:latin typeface="Arial"/>
                          <a:cs typeface="Arial"/>
                        </a:rPr>
                        <a:t>Intermediate</a:t>
                      </a: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818216407"/>
                  </a:ext>
                </a:extLst>
              </a:tr>
              <a:tr h="330376">
                <a:tc>
                  <a:txBody>
                    <a:bodyPr/>
                    <a:lstStyle/>
                    <a:p>
                      <a:r>
                        <a:rPr lang="en-GB" sz="1400" b="1">
                          <a:latin typeface="Arial"/>
                          <a:cs typeface="Arial"/>
                        </a:rPr>
                        <a:t>Challenge 9</a:t>
                      </a: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marL="0" marR="0" lvl="0" indent="0" algn="l" rtl="0" eaLnBrk="1" fontAlgn="auto" latinLnBrk="0" hangingPunct="1">
                        <a:lnSpc>
                          <a:spcPct val="100000"/>
                        </a:lnSpc>
                        <a:spcBef>
                          <a:spcPts val="0"/>
                        </a:spcBef>
                        <a:spcAft>
                          <a:spcPts val="0"/>
                        </a:spcAft>
                        <a:buFontTx/>
                        <a:buNone/>
                      </a:pPr>
                      <a:r>
                        <a:rPr lang="en-GB" sz="1400" b="1">
                          <a:solidFill>
                            <a:schemeClr val="tx1"/>
                          </a:solidFill>
                          <a:latin typeface="Arial"/>
                          <a:cs typeface="Arial"/>
                        </a:rPr>
                        <a:t>Early Warning Safety System</a:t>
                      </a: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marL="0" lvl="0" indent="0" algn="l">
                        <a:lnSpc>
                          <a:spcPct val="100000"/>
                        </a:lnSpc>
                        <a:spcBef>
                          <a:spcPts val="0"/>
                        </a:spcBef>
                        <a:spcAft>
                          <a:spcPts val="0"/>
                        </a:spcAft>
                        <a:buNone/>
                      </a:pPr>
                      <a:r>
                        <a:rPr lang="en-GB" sz="1400" b="1">
                          <a:solidFill>
                            <a:schemeClr val="tx1"/>
                          </a:solidFill>
                          <a:latin typeface="Arial"/>
                          <a:cs typeface="Arial"/>
                        </a:rPr>
                        <a:t>Advanced</a:t>
                      </a: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595654305"/>
                  </a:ext>
                </a:extLst>
              </a:tr>
            </a:tbl>
          </a:graphicData>
        </a:graphic>
      </p:graphicFrame>
      <p:sp>
        <p:nvSpPr>
          <p:cNvPr id="4" name="Rectangle 3">
            <a:extLst>
              <a:ext uri="{FF2B5EF4-FFF2-40B4-BE49-F238E27FC236}">
                <a16:creationId xmlns:a16="http://schemas.microsoft.com/office/drawing/2014/main" id="{A260AABD-B941-374E-BD7D-572B02F4AA8E}"/>
              </a:ext>
            </a:extLst>
          </p:cNvPr>
          <p:cNvSpPr/>
          <p:nvPr/>
        </p:nvSpPr>
        <p:spPr>
          <a:xfrm>
            <a:off x="499768" y="1357140"/>
            <a:ext cx="2658100" cy="523220"/>
          </a:xfrm>
          <a:prstGeom prst="rect">
            <a:avLst/>
          </a:prstGeom>
        </p:spPr>
        <p:txBody>
          <a:bodyPr wrap="none">
            <a:spAutoFit/>
          </a:bodyPr>
          <a:lstStyle/>
          <a:p>
            <a:r>
              <a:rPr lang="en-US" sz="2800" b="1">
                <a:solidFill>
                  <a:srgbClr val="00B0F0"/>
                </a:solidFill>
                <a:latin typeface="Arial" panose="020B0604020202020204" pitchFamily="34" charset="0"/>
                <a:cs typeface="Arial" panose="020B0604020202020204" pitchFamily="34" charset="0"/>
              </a:rPr>
              <a:t>CHALLENGES</a:t>
            </a:r>
          </a:p>
        </p:txBody>
      </p:sp>
      <p:pic>
        <p:nvPicPr>
          <p:cNvPr id="12" name="Picture 11">
            <a:extLst>
              <a:ext uri="{FF2B5EF4-FFF2-40B4-BE49-F238E27FC236}">
                <a16:creationId xmlns:a16="http://schemas.microsoft.com/office/drawing/2014/main" id="{626FAFCD-094F-41EF-BCB2-ACCEA97E46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5948" y="2433332"/>
            <a:ext cx="583906" cy="286032"/>
          </a:xfrm>
          <a:prstGeom prst="rect">
            <a:avLst/>
          </a:prstGeom>
        </p:spPr>
      </p:pic>
      <p:pic>
        <p:nvPicPr>
          <p:cNvPr id="13" name="Picture 12">
            <a:extLst>
              <a:ext uri="{FF2B5EF4-FFF2-40B4-BE49-F238E27FC236}">
                <a16:creationId xmlns:a16="http://schemas.microsoft.com/office/drawing/2014/main" id="{7BB8C949-431D-40A4-BFF6-1AC61892C5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5948" y="2775801"/>
            <a:ext cx="583906" cy="286032"/>
          </a:xfrm>
          <a:prstGeom prst="rect">
            <a:avLst/>
          </a:prstGeom>
        </p:spPr>
      </p:pic>
      <p:pic>
        <p:nvPicPr>
          <p:cNvPr id="14" name="Picture 13">
            <a:extLst>
              <a:ext uri="{FF2B5EF4-FFF2-40B4-BE49-F238E27FC236}">
                <a16:creationId xmlns:a16="http://schemas.microsoft.com/office/drawing/2014/main" id="{1DFD12C2-DA5B-4A83-96A3-26B121DDF7B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05948" y="3105024"/>
            <a:ext cx="583906" cy="286032"/>
          </a:xfrm>
          <a:prstGeom prst="rect">
            <a:avLst/>
          </a:prstGeom>
        </p:spPr>
      </p:pic>
      <p:pic>
        <p:nvPicPr>
          <p:cNvPr id="15" name="Picture 14">
            <a:extLst>
              <a:ext uri="{FF2B5EF4-FFF2-40B4-BE49-F238E27FC236}">
                <a16:creationId xmlns:a16="http://schemas.microsoft.com/office/drawing/2014/main" id="{F1CDE670-FC8F-4FFB-BF01-6DF27508F9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3432" y="3427617"/>
            <a:ext cx="583906" cy="286032"/>
          </a:xfrm>
          <a:prstGeom prst="rect">
            <a:avLst/>
          </a:prstGeom>
        </p:spPr>
      </p:pic>
      <p:pic>
        <p:nvPicPr>
          <p:cNvPr id="17" name="Picture 16">
            <a:extLst>
              <a:ext uri="{FF2B5EF4-FFF2-40B4-BE49-F238E27FC236}">
                <a16:creationId xmlns:a16="http://schemas.microsoft.com/office/drawing/2014/main" id="{CC0F3E22-1E82-4828-8BFE-D2602859999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60883" b="4119"/>
          <a:stretch/>
        </p:blipFill>
        <p:spPr>
          <a:xfrm>
            <a:off x="2204169" y="4363109"/>
            <a:ext cx="742315" cy="486073"/>
          </a:xfrm>
          <a:prstGeom prst="rect">
            <a:avLst/>
          </a:prstGeom>
        </p:spPr>
      </p:pic>
      <p:pic>
        <p:nvPicPr>
          <p:cNvPr id="18" name="Picture 17">
            <a:extLst>
              <a:ext uri="{FF2B5EF4-FFF2-40B4-BE49-F238E27FC236}">
                <a16:creationId xmlns:a16="http://schemas.microsoft.com/office/drawing/2014/main" id="{7C207D39-A693-478B-97AC-520F400FC30E}"/>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60883" b="4119"/>
          <a:stretch/>
        </p:blipFill>
        <p:spPr>
          <a:xfrm>
            <a:off x="2210465" y="4797586"/>
            <a:ext cx="742315" cy="486073"/>
          </a:xfrm>
          <a:prstGeom prst="rect">
            <a:avLst/>
          </a:prstGeom>
        </p:spPr>
      </p:pic>
      <p:pic>
        <p:nvPicPr>
          <p:cNvPr id="7" name="Picture 6">
            <a:extLst>
              <a:ext uri="{FF2B5EF4-FFF2-40B4-BE49-F238E27FC236}">
                <a16:creationId xmlns:a16="http://schemas.microsoft.com/office/drawing/2014/main" id="{539598D8-0F10-804D-82D9-FB8D66FA2E2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2873" y="4433012"/>
            <a:ext cx="451962" cy="399070"/>
          </a:xfrm>
          <a:prstGeom prst="rect">
            <a:avLst/>
          </a:prstGeom>
        </p:spPr>
      </p:pic>
      <p:pic>
        <p:nvPicPr>
          <p:cNvPr id="2" name="Picture 1">
            <a:extLst>
              <a:ext uri="{FF2B5EF4-FFF2-40B4-BE49-F238E27FC236}">
                <a16:creationId xmlns:a16="http://schemas.microsoft.com/office/drawing/2014/main" id="{8CD6D6E7-3E93-4854-B615-BB86CEF6B0D5}"/>
              </a:ext>
            </a:extLst>
          </p:cNvPr>
          <p:cNvPicPr>
            <a:picLocks noChangeAspect="1"/>
          </p:cNvPicPr>
          <p:nvPr/>
        </p:nvPicPr>
        <p:blipFill rotWithShape="1">
          <a:blip r:embed="rId6"/>
          <a:srcRect l="15671" t="1801" r="20505" b="-2716"/>
          <a:stretch/>
        </p:blipFill>
        <p:spPr>
          <a:xfrm>
            <a:off x="2245603" y="4110031"/>
            <a:ext cx="702199" cy="287473"/>
          </a:xfrm>
          <a:prstGeom prst="rect">
            <a:avLst/>
          </a:prstGeom>
        </p:spPr>
      </p:pic>
      <p:pic>
        <p:nvPicPr>
          <p:cNvPr id="16" name="Picture 15">
            <a:extLst>
              <a:ext uri="{FF2B5EF4-FFF2-40B4-BE49-F238E27FC236}">
                <a16:creationId xmlns:a16="http://schemas.microsoft.com/office/drawing/2014/main" id="{5CEEEB65-ABA4-4235-B922-669C2D44168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3431" y="3765547"/>
            <a:ext cx="583906" cy="286032"/>
          </a:xfrm>
          <a:prstGeom prst="rect">
            <a:avLst/>
          </a:prstGeom>
        </p:spPr>
      </p:pic>
      <p:pic>
        <p:nvPicPr>
          <p:cNvPr id="19" name="Picture 18" descr="A close up of a sign&#10;&#10;Description generated with very high confidence">
            <a:extLst>
              <a:ext uri="{FF2B5EF4-FFF2-40B4-BE49-F238E27FC236}">
                <a16:creationId xmlns:a16="http://schemas.microsoft.com/office/drawing/2014/main" id="{B4428950-058F-480D-93AC-BC200556D38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60883" b="4119"/>
          <a:stretch/>
        </p:blipFill>
        <p:spPr>
          <a:xfrm>
            <a:off x="2210464" y="5168646"/>
            <a:ext cx="742315" cy="486073"/>
          </a:xfrm>
          <a:prstGeom prst="rect">
            <a:avLst/>
          </a:prstGeom>
        </p:spPr>
      </p:pic>
      <p:pic>
        <p:nvPicPr>
          <p:cNvPr id="20" name="Picture 19" descr="A close up of a sign&#10;&#10;Description generated with very high confidence">
            <a:extLst>
              <a:ext uri="{FF2B5EF4-FFF2-40B4-BE49-F238E27FC236}">
                <a16:creationId xmlns:a16="http://schemas.microsoft.com/office/drawing/2014/main" id="{57A312C4-4AD1-4F35-8B3F-84E48B2BE1D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60883" b="4119"/>
          <a:stretch/>
        </p:blipFill>
        <p:spPr>
          <a:xfrm>
            <a:off x="2210463" y="5539706"/>
            <a:ext cx="742315" cy="486073"/>
          </a:xfrm>
          <a:prstGeom prst="rect">
            <a:avLst/>
          </a:prstGeom>
        </p:spPr>
      </p:pic>
    </p:spTree>
    <p:extLst>
      <p:ext uri="{BB962C8B-B14F-4D97-AF65-F5344CB8AC3E}">
        <p14:creationId xmlns:p14="http://schemas.microsoft.com/office/powerpoint/2010/main" val="185479322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BBB5C6-8A0A-4433-BCDA-45471BB459C5}"/>
              </a:ext>
            </a:extLst>
          </p:cNvPr>
          <p:cNvSpPr txBox="1"/>
          <p:nvPr/>
        </p:nvSpPr>
        <p:spPr>
          <a:xfrm>
            <a:off x="586468" y="1830879"/>
            <a:ext cx="2813538" cy="523220"/>
          </a:xfrm>
          <a:prstGeom prst="rect">
            <a:avLst/>
          </a:prstGeom>
          <a:noFill/>
        </p:spPr>
        <p:txBody>
          <a:bodyPr wrap="square" rtlCol="0">
            <a:spAutoFit/>
          </a:bodyPr>
          <a:lstStyle/>
          <a:p>
            <a:r>
              <a:rPr lang="en-US" sz="2800" b="1">
                <a:solidFill>
                  <a:srgbClr val="00B0F0"/>
                </a:solidFill>
                <a:latin typeface="Arial" panose="020B0604020202020204" pitchFamily="34" charset="0"/>
                <a:cs typeface="Arial" panose="020B0604020202020204" pitchFamily="34" charset="0"/>
              </a:rPr>
              <a:t>OUR VISION</a:t>
            </a:r>
          </a:p>
        </p:txBody>
      </p:sp>
      <p:sp>
        <p:nvSpPr>
          <p:cNvPr id="5" name="Content Placeholder 1">
            <a:extLst>
              <a:ext uri="{FF2B5EF4-FFF2-40B4-BE49-F238E27FC236}">
                <a16:creationId xmlns:a16="http://schemas.microsoft.com/office/drawing/2014/main" id="{AFDEF4F8-6808-4104-A46E-95A4577F9B29}"/>
              </a:ext>
            </a:extLst>
          </p:cNvPr>
          <p:cNvSpPr txBox="1">
            <a:spLocks/>
          </p:cNvSpPr>
          <p:nvPr/>
        </p:nvSpPr>
        <p:spPr>
          <a:xfrm>
            <a:off x="586468" y="2354099"/>
            <a:ext cx="11019064" cy="3927861"/>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a:latin typeface="Arial"/>
                <a:cs typeface="Arial"/>
              </a:rPr>
              <a:t>Data science and analytics will transform how projects are delivered but…</a:t>
            </a:r>
          </a:p>
          <a:p>
            <a:pPr marL="342900" indent="-342900"/>
            <a:r>
              <a:rPr lang="en-GB" sz="2400">
                <a:latin typeface="Arial"/>
                <a:cs typeface="Arial"/>
              </a:rPr>
              <a:t>We don’t always understand the art of the possible</a:t>
            </a:r>
          </a:p>
          <a:p>
            <a:pPr marL="342900" indent="-342900"/>
            <a:r>
              <a:rPr lang="en-GB" sz="2400">
                <a:latin typeface="Arial"/>
                <a:cs typeface="Arial"/>
              </a:rPr>
              <a:t>We often lack the data</a:t>
            </a:r>
          </a:p>
          <a:p>
            <a:pPr marL="342900" indent="-342900"/>
            <a:r>
              <a:rPr lang="en-GB" sz="2400">
                <a:latin typeface="Arial"/>
                <a:cs typeface="Arial"/>
              </a:rPr>
              <a:t>We often lack the skills and expertise</a:t>
            </a:r>
          </a:p>
          <a:p>
            <a:pPr marL="342900" indent="-342900"/>
            <a:r>
              <a:rPr lang="en-GB" sz="2400">
                <a:latin typeface="Arial"/>
                <a:cs typeface="Arial"/>
              </a:rPr>
              <a:t>We lack the commercial imperative. Why do we need to do this?</a:t>
            </a:r>
          </a:p>
          <a:p>
            <a:pPr marL="0" indent="0" algn="r">
              <a:buFont typeface="Arial" panose="020B0604020202020204" pitchFamily="34" charset="0"/>
              <a:buNone/>
            </a:pPr>
            <a:r>
              <a:rPr lang="en-GB" err="1">
                <a:latin typeface="Arial"/>
                <a:cs typeface="Arial"/>
              </a:rPr>
              <a:t>Project:</a:t>
            </a:r>
            <a:r>
              <a:rPr lang="en-GB" b="1" err="1">
                <a:solidFill>
                  <a:srgbClr val="00B0F0"/>
                </a:solidFill>
                <a:latin typeface="Arial"/>
                <a:cs typeface="Arial"/>
              </a:rPr>
              <a:t>Hack</a:t>
            </a:r>
            <a:r>
              <a:rPr lang="en-GB">
                <a:latin typeface="Arial"/>
                <a:cs typeface="Arial"/>
              </a:rPr>
              <a:t>…can help to change this</a:t>
            </a:r>
          </a:p>
        </p:txBody>
      </p:sp>
    </p:spTree>
    <p:extLst>
      <p:ext uri="{BB962C8B-B14F-4D97-AF65-F5344CB8AC3E}">
        <p14:creationId xmlns:p14="http://schemas.microsoft.com/office/powerpoint/2010/main" val="10099066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B37FF6-1C39-48B1-A6B9-10F909F9D5EE}"/>
              </a:ext>
            </a:extLst>
          </p:cNvPr>
          <p:cNvSpPr>
            <a:spLocks noGrp="1"/>
          </p:cNvSpPr>
          <p:nvPr>
            <p:ph type="title"/>
          </p:nvPr>
        </p:nvSpPr>
        <p:spPr>
          <a:xfrm>
            <a:off x="7525260" y="2326757"/>
            <a:ext cx="3932237" cy="2322443"/>
          </a:xfrm>
        </p:spPr>
        <p:txBody>
          <a:bodyPr>
            <a:normAutofit fontScale="90000"/>
          </a:bodyPr>
          <a:lstStyle/>
          <a:p>
            <a:r>
              <a:rPr lang="en-US" sz="3600" b="1">
                <a:solidFill>
                  <a:srgbClr val="00B0F0"/>
                </a:solidFill>
                <a:latin typeface="Arial"/>
                <a:cs typeface="Arial"/>
              </a:rPr>
              <a:t>CHALLENGE #1</a:t>
            </a:r>
            <a:br>
              <a:rPr lang="en-US" sz="3600" b="1">
                <a:latin typeface="Arial" panose="020B0604020202020204" pitchFamily="34" charset="0"/>
                <a:cs typeface="Arial" panose="020B0604020202020204" pitchFamily="34" charset="0"/>
              </a:rPr>
            </a:br>
            <a:r>
              <a:rPr lang="en-US" sz="3600" b="1">
                <a:latin typeface="Arial"/>
                <a:cs typeface="Arial"/>
              </a:rPr>
              <a:t>Optimising Crane Usage</a:t>
            </a:r>
            <a:br>
              <a:rPr lang="en-GB" sz="3600">
                <a:latin typeface="Arial" panose="020B0604020202020204" pitchFamily="34" charset="0"/>
                <a:cs typeface="Arial" panose="020B0604020202020204" pitchFamily="34" charset="0"/>
              </a:rPr>
            </a:br>
            <a:br>
              <a:rPr lang="en-US" b="1"/>
            </a:br>
            <a:endParaRPr lang="en-US" b="1"/>
          </a:p>
        </p:txBody>
      </p:sp>
      <p:sp>
        <p:nvSpPr>
          <p:cNvPr id="5" name="Text Placeholder 4">
            <a:extLst>
              <a:ext uri="{FF2B5EF4-FFF2-40B4-BE49-F238E27FC236}">
                <a16:creationId xmlns:a16="http://schemas.microsoft.com/office/drawing/2014/main" id="{83A7246D-1C59-4CBB-B159-F0483F033448}"/>
              </a:ext>
            </a:extLst>
          </p:cNvPr>
          <p:cNvSpPr>
            <a:spLocks noGrp="1"/>
          </p:cNvSpPr>
          <p:nvPr>
            <p:ph type="body" sz="half" idx="2"/>
          </p:nvPr>
        </p:nvSpPr>
        <p:spPr/>
        <p:txBody>
          <a:bodyPr/>
          <a:lstStyle/>
          <a:p>
            <a:endParaRPr lang="en-GB"/>
          </a:p>
        </p:txBody>
      </p:sp>
      <p:pic>
        <p:nvPicPr>
          <p:cNvPr id="1026" name="Picture 2">
            <a:extLst>
              <a:ext uri="{FF2B5EF4-FFF2-40B4-BE49-F238E27FC236}">
                <a16:creationId xmlns:a16="http://schemas.microsoft.com/office/drawing/2014/main" id="{E2DC28C7-3744-4114-B311-D3463B5D2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9" y="6464"/>
            <a:ext cx="7135667" cy="6847924"/>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EAB4F8C-2A82-4262-85D2-236969AC3A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3089" y="4280588"/>
            <a:ext cx="1719717" cy="817994"/>
          </a:xfrm>
          <a:prstGeom prst="rect">
            <a:avLst/>
          </a:prstGeom>
        </p:spPr>
      </p:pic>
    </p:spTree>
    <p:extLst>
      <p:ext uri="{BB962C8B-B14F-4D97-AF65-F5344CB8AC3E}">
        <p14:creationId xmlns:p14="http://schemas.microsoft.com/office/powerpoint/2010/main" val="35646524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9F9EC4-DA0E-46C6-89F9-15B8636515CE}"/>
              </a:ext>
            </a:extLst>
          </p:cNvPr>
          <p:cNvSpPr>
            <a:spLocks noGrp="1"/>
          </p:cNvSpPr>
          <p:nvPr>
            <p:ph type="title"/>
          </p:nvPr>
        </p:nvSpPr>
        <p:spPr>
          <a:xfrm>
            <a:off x="422845" y="759125"/>
            <a:ext cx="3932237" cy="1600200"/>
          </a:xfrm>
        </p:spPr>
        <p:txBody>
          <a:bodyPr>
            <a:normAutofit/>
          </a:bodyPr>
          <a:lstStyle/>
          <a:p>
            <a:r>
              <a:rPr lang="en-GB" sz="2800" b="1">
                <a:solidFill>
                  <a:srgbClr val="00B0F0"/>
                </a:solidFill>
                <a:latin typeface="Arial"/>
                <a:cs typeface="Arial"/>
              </a:rPr>
              <a:t>CHALLENGE #1</a:t>
            </a:r>
            <a:endParaRPr lang="en-GB" sz="2800" b="1">
              <a:latin typeface="Arial" panose="020B0604020202020204" pitchFamily="34" charset="0"/>
              <a:cs typeface="Arial" panose="020B0604020202020204" pitchFamily="34" charset="0"/>
            </a:endParaRPr>
          </a:p>
        </p:txBody>
      </p:sp>
      <p:sp>
        <p:nvSpPr>
          <p:cNvPr id="2" name="Content Placeholder 1">
            <a:extLst>
              <a:ext uri="{FF2B5EF4-FFF2-40B4-BE49-F238E27FC236}">
                <a16:creationId xmlns:a16="http://schemas.microsoft.com/office/drawing/2014/main" id="{20BE2E01-2313-4684-990D-49B3E1485904}"/>
              </a:ext>
            </a:extLst>
          </p:cNvPr>
          <p:cNvSpPr>
            <a:spLocks noGrp="1"/>
          </p:cNvSpPr>
          <p:nvPr>
            <p:ph type="body" sz="half" idx="2"/>
          </p:nvPr>
        </p:nvSpPr>
        <p:spPr>
          <a:xfrm>
            <a:off x="422845" y="2459966"/>
            <a:ext cx="11336576" cy="3267734"/>
          </a:xfrm>
        </p:spPr>
        <p:txBody>
          <a:bodyPr vert="horz" lIns="91440" tIns="45720" rIns="91440" bIns="45720" rtlCol="0" anchor="t">
            <a:normAutofit/>
          </a:bodyPr>
          <a:lstStyle/>
          <a:p>
            <a:r>
              <a:rPr lang="en-GB" sz="2400" b="1">
                <a:solidFill>
                  <a:srgbClr val="00B0F0"/>
                </a:solidFill>
                <a:latin typeface="Arial"/>
                <a:cs typeface="Arial"/>
              </a:rPr>
              <a:t>Problem Statement - </a:t>
            </a:r>
            <a:r>
              <a:rPr lang="en-GB" sz="2400">
                <a:latin typeface="Arial"/>
                <a:ea typeface="+mn-lt"/>
                <a:cs typeface="+mn-lt"/>
              </a:rPr>
              <a:t>Can we optimise crane usage by reducing the amount of time cranes are out of action due to weather-related issues?</a:t>
            </a:r>
            <a:endParaRPr lang="en-GB" sz="2400" b="1">
              <a:solidFill>
                <a:srgbClr val="00B0F0"/>
              </a:solidFill>
              <a:latin typeface="Arial"/>
              <a:cs typeface="Arial"/>
            </a:endParaRPr>
          </a:p>
          <a:p>
            <a:r>
              <a:rPr lang="en-GB" sz="2400" b="1">
                <a:solidFill>
                  <a:srgbClr val="00B0F0"/>
                </a:solidFill>
                <a:latin typeface="Arial"/>
                <a:cs typeface="Arial"/>
              </a:rPr>
              <a:t>Output - </a:t>
            </a:r>
            <a:r>
              <a:rPr lang="en-GB" sz="2400">
                <a:latin typeface="Arial"/>
                <a:ea typeface="+mn-lt"/>
                <a:cs typeface="+mn-lt"/>
              </a:rPr>
              <a:t>Insight into the crane data (when are cranes usually winded off), Insight into relationship between crane wind measurements and the wind data, How can we use this data to make better predictions of future crane usage?</a:t>
            </a:r>
          </a:p>
          <a:p>
            <a:r>
              <a:rPr lang="en-GB" sz="2400" b="1">
                <a:solidFill>
                  <a:srgbClr val="00B0F0"/>
                </a:solidFill>
                <a:latin typeface="Arial"/>
                <a:cs typeface="Arial"/>
              </a:rPr>
              <a:t>Benefits - </a:t>
            </a:r>
            <a:r>
              <a:rPr lang="en-GB" sz="2400">
                <a:ea typeface="+mn-lt"/>
                <a:cs typeface="+mn-lt"/>
              </a:rPr>
              <a:t>Reduced costs – less time expensive equipment and skilled operatives are sat around not able to work, Reduced project delays – better future planning will reduce the impact poor weather will have on project schedules</a:t>
            </a:r>
            <a:endParaRPr lang="en-GB"/>
          </a:p>
          <a:p>
            <a:endParaRPr lang="en-GB" sz="2400" b="1">
              <a:solidFill>
                <a:srgbClr val="00B0F0"/>
              </a:solidFill>
              <a:latin typeface="Arial"/>
              <a:cs typeface="Arial"/>
            </a:endParaRPr>
          </a:p>
          <a:p>
            <a:endParaRPr lang="en-GB" sz="2400" b="1">
              <a:solidFill>
                <a:srgbClr val="00B0F0"/>
              </a:solidFill>
              <a:latin typeface="Arial"/>
              <a:cs typeface="Arial"/>
            </a:endParaRPr>
          </a:p>
        </p:txBody>
      </p:sp>
      <p:pic>
        <p:nvPicPr>
          <p:cNvPr id="6" name="Picture 5">
            <a:extLst>
              <a:ext uri="{FF2B5EF4-FFF2-40B4-BE49-F238E27FC236}">
                <a16:creationId xmlns:a16="http://schemas.microsoft.com/office/drawing/2014/main" id="{B700A1C1-CFE2-4285-A469-35DE5570FDD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1344" y="6099138"/>
            <a:ext cx="1230887" cy="616711"/>
          </a:xfrm>
          <a:prstGeom prst="rect">
            <a:avLst/>
          </a:prstGeom>
        </p:spPr>
      </p:pic>
    </p:spTree>
    <p:extLst>
      <p:ext uri="{BB962C8B-B14F-4D97-AF65-F5344CB8AC3E}">
        <p14:creationId xmlns:p14="http://schemas.microsoft.com/office/powerpoint/2010/main" val="310536994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B37FF6-1C39-48B1-A6B9-10F909F9D5EE}"/>
              </a:ext>
            </a:extLst>
          </p:cNvPr>
          <p:cNvSpPr>
            <a:spLocks noGrp="1"/>
          </p:cNvSpPr>
          <p:nvPr>
            <p:ph type="title"/>
          </p:nvPr>
        </p:nvSpPr>
        <p:spPr>
          <a:xfrm>
            <a:off x="7010400" y="3269351"/>
            <a:ext cx="4645325" cy="1325563"/>
          </a:xfrm>
        </p:spPr>
        <p:txBody>
          <a:bodyPr>
            <a:normAutofit fontScale="90000"/>
          </a:bodyPr>
          <a:lstStyle/>
          <a:p>
            <a:r>
              <a:rPr lang="en-US" sz="3600" b="1">
                <a:solidFill>
                  <a:srgbClr val="00B0F0"/>
                </a:solidFill>
                <a:latin typeface="Arial"/>
                <a:cs typeface="Arial"/>
              </a:rPr>
              <a:t>CHALLENGE #2A</a:t>
            </a:r>
            <a:br>
              <a:rPr lang="en-US" sz="3600" b="1">
                <a:latin typeface="Arial" panose="020B0604020202020204" pitchFamily="34" charset="0"/>
                <a:cs typeface="Arial" panose="020B0604020202020204" pitchFamily="34" charset="0"/>
              </a:rPr>
            </a:br>
            <a:r>
              <a:rPr lang="en-GB" sz="3600">
                <a:latin typeface="Arial"/>
                <a:cs typeface="Arial"/>
              </a:rPr>
              <a:t>'Code Your Own' PPE Object Recognition Model</a:t>
            </a:r>
            <a:br>
              <a:rPr lang="en-US" sz="3600">
                <a:latin typeface="Arial" panose="020B0604020202020204" pitchFamily="34" charset="0"/>
                <a:cs typeface="Arial" panose="020B0604020202020204" pitchFamily="34" charset="0"/>
              </a:rPr>
            </a:br>
            <a:br>
              <a:rPr lang="en-GB" sz="3600" b="1">
                <a:latin typeface="Arial" panose="020B0604020202020204" pitchFamily="34" charset="0"/>
                <a:cs typeface="Arial" panose="020B0604020202020204" pitchFamily="34" charset="0"/>
              </a:rPr>
            </a:br>
            <a:br>
              <a:rPr lang="en-US" b="1"/>
            </a:br>
            <a:endParaRPr lang="en-US" b="1">
              <a:cs typeface="Calibri Light" panose="020F0302020204030204"/>
            </a:endParaRPr>
          </a:p>
        </p:txBody>
      </p:sp>
      <p:pic>
        <p:nvPicPr>
          <p:cNvPr id="1026" name="Picture 2">
            <a:extLst>
              <a:ext uri="{FF2B5EF4-FFF2-40B4-BE49-F238E27FC236}">
                <a16:creationId xmlns:a16="http://schemas.microsoft.com/office/drawing/2014/main" id="{E2DC28C7-3744-4114-B311-D3463B5D2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9" y="6464"/>
            <a:ext cx="7150045" cy="6847924"/>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3" name="Picture 2" descr="A picture containing drawing&#10;&#10;Description generated with very high confidence">
            <a:extLst>
              <a:ext uri="{FF2B5EF4-FFF2-40B4-BE49-F238E27FC236}">
                <a16:creationId xmlns:a16="http://schemas.microsoft.com/office/drawing/2014/main" id="{6C7DC398-0873-42BA-B381-569D059D15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19588" y="4738077"/>
            <a:ext cx="1719717" cy="817994"/>
          </a:xfrm>
          <a:prstGeom prst="rect">
            <a:avLst/>
          </a:prstGeom>
        </p:spPr>
      </p:pic>
    </p:spTree>
    <p:extLst>
      <p:ext uri="{BB962C8B-B14F-4D97-AF65-F5344CB8AC3E}">
        <p14:creationId xmlns:p14="http://schemas.microsoft.com/office/powerpoint/2010/main" val="223803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9F9EC4-DA0E-46C6-89F9-15B8636515CE}"/>
              </a:ext>
            </a:extLst>
          </p:cNvPr>
          <p:cNvSpPr>
            <a:spLocks noGrp="1"/>
          </p:cNvSpPr>
          <p:nvPr>
            <p:ph type="title"/>
          </p:nvPr>
        </p:nvSpPr>
        <p:spPr>
          <a:xfrm>
            <a:off x="694427" y="2349575"/>
            <a:ext cx="11047561" cy="3366773"/>
          </a:xfrm>
        </p:spPr>
        <p:txBody>
          <a:bodyPr vert="horz" lIns="91440" tIns="45720" rIns="91440" bIns="45720" rtlCol="0" anchor="t">
            <a:normAutofit fontScale="90000"/>
          </a:bodyPr>
          <a:lstStyle/>
          <a:p>
            <a:r>
              <a:rPr lang="en-GB" sz="2800" b="1">
                <a:solidFill>
                  <a:srgbClr val="00B0F0"/>
                </a:solidFill>
                <a:latin typeface="Arial"/>
                <a:cs typeface="Arial"/>
              </a:rPr>
              <a:t>Problem Statement - </a:t>
            </a:r>
            <a:r>
              <a:rPr lang="en-GB" sz="2400">
                <a:latin typeface="Arial"/>
                <a:ea typeface="+mj-lt"/>
                <a:cs typeface="+mj-lt"/>
              </a:rPr>
              <a:t>We have a camera above turnstiles on site that record each worker as they enter the site. Can we build our own object recognition model in Tensorflow, PyTorch or similar, to this video to detect whether or not a worker is wearing the correct PPE equipment</a:t>
            </a:r>
            <a:r>
              <a:rPr lang="en-GB" sz="2400">
                <a:ea typeface="+mj-lt"/>
                <a:cs typeface="+mj-lt"/>
              </a:rPr>
              <a:t>?</a:t>
            </a:r>
            <a:br>
              <a:rPr lang="en-GB" sz="2400">
                <a:latin typeface="Arial"/>
                <a:cs typeface="Arial"/>
              </a:rPr>
            </a:br>
            <a:r>
              <a:rPr lang="en-GB" sz="2800" b="1">
                <a:solidFill>
                  <a:srgbClr val="00B0F0"/>
                </a:solidFill>
                <a:latin typeface="Arial"/>
                <a:ea typeface="+mj-lt"/>
                <a:cs typeface="Arial"/>
              </a:rPr>
              <a:t>Output - </a:t>
            </a:r>
            <a:r>
              <a:rPr lang="en-GB" sz="2400">
                <a:latin typeface="Arial"/>
                <a:ea typeface="+mj-lt"/>
                <a:cs typeface="+mj-lt"/>
              </a:rPr>
              <a:t>An object recognition model, built in Python or similar, to detect if workers are wearing correct PPE equipment, An output for each test video of the workers entering site with the model placing boxes around each item of PPE equipment and labelling it.</a:t>
            </a:r>
            <a:br>
              <a:rPr lang="en-GB" sz="2800" b="1">
                <a:latin typeface="Arial"/>
                <a:ea typeface="+mj-lt"/>
                <a:cs typeface="Arial"/>
              </a:rPr>
            </a:br>
            <a:r>
              <a:rPr lang="en-GB" sz="2800" b="1">
                <a:solidFill>
                  <a:srgbClr val="00B0F0"/>
                </a:solidFill>
                <a:latin typeface="Arial"/>
                <a:ea typeface="+mj-lt"/>
                <a:cs typeface="Arial"/>
              </a:rPr>
              <a:t>Benefit - </a:t>
            </a:r>
            <a:r>
              <a:rPr lang="en-GB" sz="2200">
                <a:latin typeface="Arial"/>
                <a:ea typeface="+mj-lt"/>
                <a:cs typeface="+mj-lt"/>
              </a:rPr>
              <a:t>Improved health and safety – workers are more likely to be wearing correct equipment as they enter site if they know they are being checked automatically, Improved compliance – it is a legal requirement for worker to wear the correct equipment</a:t>
            </a:r>
            <a:endParaRPr lang="en-GB" sz="2200">
              <a:latin typeface="Arial"/>
              <a:cs typeface="Arial"/>
            </a:endParaRPr>
          </a:p>
        </p:txBody>
      </p:sp>
      <p:pic>
        <p:nvPicPr>
          <p:cNvPr id="3" name="Picture 2">
            <a:extLst>
              <a:ext uri="{FF2B5EF4-FFF2-40B4-BE49-F238E27FC236}">
                <a16:creationId xmlns:a16="http://schemas.microsoft.com/office/drawing/2014/main" id="{22A2F750-FAB8-4DB4-852F-BDFD40FE3E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1344" y="6099138"/>
            <a:ext cx="1230887" cy="616711"/>
          </a:xfrm>
          <a:prstGeom prst="rect">
            <a:avLst/>
          </a:prstGeom>
        </p:spPr>
      </p:pic>
      <p:sp>
        <p:nvSpPr>
          <p:cNvPr id="6" name="Title 3">
            <a:extLst>
              <a:ext uri="{FF2B5EF4-FFF2-40B4-BE49-F238E27FC236}">
                <a16:creationId xmlns:a16="http://schemas.microsoft.com/office/drawing/2014/main" id="{C66A4132-2735-4CFF-985C-EDA9C60F5445}"/>
              </a:ext>
            </a:extLst>
          </p:cNvPr>
          <p:cNvSpPr txBox="1">
            <a:spLocks/>
          </p:cNvSpPr>
          <p:nvPr/>
        </p:nvSpPr>
        <p:spPr>
          <a:xfrm>
            <a:off x="696015" y="1219201"/>
            <a:ext cx="3932237" cy="1600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a:solidFill>
                  <a:srgbClr val="00B0F0"/>
                </a:solidFill>
                <a:latin typeface="Arial"/>
                <a:cs typeface="Arial"/>
              </a:rPr>
              <a:t>CHALLENGE #2A</a:t>
            </a:r>
            <a:endParaRPr lang="en-GB" sz="28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91500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B37FF6-1C39-48B1-A6B9-10F909F9D5EE}"/>
              </a:ext>
            </a:extLst>
          </p:cNvPr>
          <p:cNvSpPr>
            <a:spLocks noGrp="1"/>
          </p:cNvSpPr>
          <p:nvPr>
            <p:ph type="title"/>
          </p:nvPr>
        </p:nvSpPr>
        <p:spPr>
          <a:xfrm>
            <a:off x="7010400" y="3269351"/>
            <a:ext cx="4645325" cy="1325563"/>
          </a:xfrm>
        </p:spPr>
        <p:txBody>
          <a:bodyPr>
            <a:normAutofit fontScale="90000"/>
          </a:bodyPr>
          <a:lstStyle/>
          <a:p>
            <a:r>
              <a:rPr lang="en-US" sz="3600" b="1">
                <a:solidFill>
                  <a:srgbClr val="00B0F0"/>
                </a:solidFill>
                <a:latin typeface="Arial"/>
                <a:cs typeface="Arial"/>
              </a:rPr>
              <a:t>CHALLENGE #2B</a:t>
            </a:r>
            <a:br>
              <a:rPr lang="en-US" sz="3600" b="1">
                <a:latin typeface="Arial" panose="020B0604020202020204" pitchFamily="34" charset="0"/>
                <a:cs typeface="Arial" panose="020B0604020202020204" pitchFamily="34" charset="0"/>
              </a:rPr>
            </a:br>
            <a:r>
              <a:rPr lang="en-GB" sz="3600">
                <a:latin typeface="Arial"/>
                <a:cs typeface="Arial"/>
              </a:rPr>
              <a:t>PPE Object Detection Application with Power Apps</a:t>
            </a:r>
            <a:br>
              <a:rPr lang="en-US" sz="3600">
                <a:latin typeface="Arial" panose="020B0604020202020204" pitchFamily="34" charset="0"/>
                <a:cs typeface="Arial" panose="020B0604020202020204" pitchFamily="34" charset="0"/>
              </a:rPr>
            </a:br>
            <a:br>
              <a:rPr lang="en-GB" sz="3600" b="1">
                <a:latin typeface="Arial" panose="020B0604020202020204" pitchFamily="34" charset="0"/>
                <a:cs typeface="Arial" panose="020B0604020202020204" pitchFamily="34" charset="0"/>
              </a:rPr>
            </a:br>
            <a:br>
              <a:rPr lang="en-US" b="1"/>
            </a:br>
            <a:endParaRPr lang="en-US" b="1">
              <a:cs typeface="Calibri Light" panose="020F0302020204030204"/>
            </a:endParaRPr>
          </a:p>
        </p:txBody>
      </p:sp>
      <p:pic>
        <p:nvPicPr>
          <p:cNvPr id="1026" name="Picture 2">
            <a:extLst>
              <a:ext uri="{FF2B5EF4-FFF2-40B4-BE49-F238E27FC236}">
                <a16:creationId xmlns:a16="http://schemas.microsoft.com/office/drawing/2014/main" id="{E2DC28C7-3744-4114-B311-D3463B5D2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9" y="6464"/>
            <a:ext cx="7150045" cy="6847924"/>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3" name="Picture 2" descr="A picture containing drawing&#10;&#10;Description generated with very high confidence">
            <a:extLst>
              <a:ext uri="{FF2B5EF4-FFF2-40B4-BE49-F238E27FC236}">
                <a16:creationId xmlns:a16="http://schemas.microsoft.com/office/drawing/2014/main" id="{6C7DC398-0873-42BA-B381-569D059D159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19588" y="4738077"/>
            <a:ext cx="1719717" cy="817994"/>
          </a:xfrm>
          <a:prstGeom prst="rect">
            <a:avLst/>
          </a:prstGeom>
        </p:spPr>
      </p:pic>
    </p:spTree>
    <p:extLst>
      <p:ext uri="{BB962C8B-B14F-4D97-AF65-F5344CB8AC3E}">
        <p14:creationId xmlns:p14="http://schemas.microsoft.com/office/powerpoint/2010/main" val="30068791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9F9EC4-DA0E-46C6-89F9-15B8636515CE}"/>
              </a:ext>
            </a:extLst>
          </p:cNvPr>
          <p:cNvSpPr>
            <a:spLocks noGrp="1"/>
          </p:cNvSpPr>
          <p:nvPr>
            <p:ph type="title"/>
          </p:nvPr>
        </p:nvSpPr>
        <p:spPr>
          <a:xfrm>
            <a:off x="694427" y="2349575"/>
            <a:ext cx="11047561" cy="3366773"/>
          </a:xfrm>
        </p:spPr>
        <p:txBody>
          <a:bodyPr vert="horz" lIns="91440" tIns="45720" rIns="91440" bIns="45720" rtlCol="0" anchor="t">
            <a:normAutofit fontScale="90000"/>
          </a:bodyPr>
          <a:lstStyle/>
          <a:p>
            <a:r>
              <a:rPr lang="en-GB" sz="2800" b="1">
                <a:solidFill>
                  <a:srgbClr val="00B0F0"/>
                </a:solidFill>
                <a:latin typeface="Arial"/>
                <a:cs typeface="Arial"/>
              </a:rPr>
              <a:t>Problem Statement - </a:t>
            </a:r>
            <a:r>
              <a:rPr lang="en-GB" sz="2700">
                <a:latin typeface="Arial"/>
                <a:ea typeface="+mj-lt"/>
                <a:cs typeface="+mj-lt"/>
              </a:rPr>
              <a:t>We have a camera above turnstiles on site that record each worker as they enter the site. Can we develop an application in Power Apps that uses the built in AI Builder to train an object recognition model?</a:t>
            </a:r>
            <a:br>
              <a:rPr lang="en-GB" sz="2400">
                <a:latin typeface="Arial"/>
                <a:cs typeface="Arial"/>
              </a:rPr>
            </a:br>
            <a:r>
              <a:rPr lang="en-GB" sz="2800" b="1">
                <a:solidFill>
                  <a:srgbClr val="00B0F0"/>
                </a:solidFill>
                <a:latin typeface="Arial"/>
                <a:ea typeface="+mj-lt"/>
                <a:cs typeface="Arial"/>
              </a:rPr>
              <a:t>Output - </a:t>
            </a:r>
            <a:r>
              <a:rPr lang="en-GB" sz="2700">
                <a:latin typeface="Arial"/>
                <a:ea typeface="+mj-lt"/>
                <a:cs typeface="+mj-lt"/>
              </a:rPr>
              <a:t>An app in Power Apps that uses the built in AI builder. This app should be able to recognise PPE objects in an image, and send an alert if the correct equipment is not being used.</a:t>
            </a:r>
            <a:br>
              <a:rPr lang="en-GB" sz="2800">
                <a:solidFill>
                  <a:srgbClr val="000000"/>
                </a:solidFill>
                <a:latin typeface="Calibri Light"/>
                <a:ea typeface="+mj-lt"/>
                <a:cs typeface="Calibri Light"/>
              </a:rPr>
            </a:br>
            <a:r>
              <a:rPr lang="en-GB" sz="2800" b="1">
                <a:solidFill>
                  <a:srgbClr val="00B0F0"/>
                </a:solidFill>
                <a:latin typeface="Arial"/>
                <a:ea typeface="+mj-lt"/>
                <a:cs typeface="Arial"/>
              </a:rPr>
              <a:t>Benefit - </a:t>
            </a:r>
            <a:r>
              <a:rPr lang="en-GB" sz="2200">
                <a:latin typeface="Arial"/>
                <a:ea typeface="+mj-lt"/>
                <a:cs typeface="+mj-lt"/>
              </a:rPr>
              <a:t>Improved health and safety – workers are more likely to be wearing correct equipment as they enter site if they know they are being checked automatically, Improved compliance – it is a legal requirement for worker to wear the correct equipment</a:t>
            </a:r>
            <a:endParaRPr lang="en-GB" sz="2200">
              <a:latin typeface="Arial"/>
              <a:cs typeface="Arial"/>
            </a:endParaRPr>
          </a:p>
        </p:txBody>
      </p:sp>
      <p:pic>
        <p:nvPicPr>
          <p:cNvPr id="3" name="Picture 2">
            <a:extLst>
              <a:ext uri="{FF2B5EF4-FFF2-40B4-BE49-F238E27FC236}">
                <a16:creationId xmlns:a16="http://schemas.microsoft.com/office/drawing/2014/main" id="{22A2F750-FAB8-4DB4-852F-BDFD40FE3E6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1344" y="6099138"/>
            <a:ext cx="1230887" cy="616711"/>
          </a:xfrm>
          <a:prstGeom prst="rect">
            <a:avLst/>
          </a:prstGeom>
        </p:spPr>
      </p:pic>
      <p:sp>
        <p:nvSpPr>
          <p:cNvPr id="6" name="Title 3">
            <a:extLst>
              <a:ext uri="{FF2B5EF4-FFF2-40B4-BE49-F238E27FC236}">
                <a16:creationId xmlns:a16="http://schemas.microsoft.com/office/drawing/2014/main" id="{C66A4132-2735-4CFF-985C-EDA9C60F5445}"/>
              </a:ext>
            </a:extLst>
          </p:cNvPr>
          <p:cNvSpPr txBox="1">
            <a:spLocks/>
          </p:cNvSpPr>
          <p:nvPr/>
        </p:nvSpPr>
        <p:spPr>
          <a:xfrm>
            <a:off x="696015" y="1219201"/>
            <a:ext cx="3932237" cy="16002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a:solidFill>
                  <a:srgbClr val="00B0F0"/>
                </a:solidFill>
                <a:latin typeface="Arial"/>
                <a:cs typeface="Arial"/>
              </a:rPr>
              <a:t>CHALLENGE #2B</a:t>
            </a:r>
            <a:endParaRPr lang="en-GB" sz="2800" b="1">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471781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B37FF6-1C39-48B1-A6B9-10F909F9D5EE}"/>
              </a:ext>
            </a:extLst>
          </p:cNvPr>
          <p:cNvSpPr>
            <a:spLocks noGrp="1"/>
          </p:cNvSpPr>
          <p:nvPr>
            <p:ph type="title"/>
          </p:nvPr>
        </p:nvSpPr>
        <p:spPr>
          <a:xfrm>
            <a:off x="7279256" y="3240597"/>
            <a:ext cx="4965940" cy="1311186"/>
          </a:xfrm>
        </p:spPr>
        <p:txBody>
          <a:bodyPr>
            <a:normAutofit fontScale="90000"/>
          </a:bodyPr>
          <a:lstStyle/>
          <a:p>
            <a:r>
              <a:rPr lang="en-US" sz="3600" b="1">
                <a:solidFill>
                  <a:srgbClr val="00B0F0"/>
                </a:solidFill>
                <a:latin typeface="Arial"/>
                <a:cs typeface="Arial"/>
              </a:rPr>
              <a:t>CHALLENGE #3</a:t>
            </a:r>
            <a:br>
              <a:rPr lang="en-US" sz="3600" b="1">
                <a:latin typeface="Arial" panose="020B0604020202020204" pitchFamily="34" charset="0"/>
                <a:cs typeface="Arial" panose="020B0604020202020204" pitchFamily="34" charset="0"/>
              </a:rPr>
            </a:br>
            <a:r>
              <a:rPr lang="en-US" sz="3600" b="1">
                <a:latin typeface="Arial"/>
                <a:cs typeface="Arial"/>
              </a:rPr>
              <a:t>Specification Issue Detection</a:t>
            </a:r>
            <a:br>
              <a:rPr lang="en-US" sz="3600" b="1">
                <a:latin typeface="Arial" panose="020B0604020202020204" pitchFamily="34" charset="0"/>
                <a:cs typeface="Arial" panose="020B0604020202020204" pitchFamily="34" charset="0"/>
              </a:rPr>
            </a:br>
            <a:br>
              <a:rPr lang="en-GB" sz="3600" b="1">
                <a:latin typeface="Arial" panose="020B0604020202020204" pitchFamily="34" charset="0"/>
                <a:cs typeface="Arial" panose="020B0604020202020204" pitchFamily="34" charset="0"/>
              </a:rPr>
            </a:br>
            <a:br>
              <a:rPr lang="en-US" b="1"/>
            </a:br>
            <a:endParaRPr lang="en-US" b="1"/>
          </a:p>
        </p:txBody>
      </p:sp>
      <p:sp>
        <p:nvSpPr>
          <p:cNvPr id="2" name="Content Placeholder 1">
            <a:extLst>
              <a:ext uri="{FF2B5EF4-FFF2-40B4-BE49-F238E27FC236}">
                <a16:creationId xmlns:a16="http://schemas.microsoft.com/office/drawing/2014/main" id="{A6EB5233-ABFA-4292-A9AE-635139BDDA6C}"/>
              </a:ext>
            </a:extLst>
          </p:cNvPr>
          <p:cNvSpPr>
            <a:spLocks noGrp="1"/>
          </p:cNvSpPr>
          <p:nvPr>
            <p:ph sz="half" idx="1"/>
          </p:nvPr>
        </p:nvSpPr>
        <p:spPr/>
        <p:txBody>
          <a:bodyPr/>
          <a:lstStyle/>
          <a:p>
            <a:endParaRPr lang="en-GB"/>
          </a:p>
        </p:txBody>
      </p:sp>
      <p:pic>
        <p:nvPicPr>
          <p:cNvPr id="1026" name="Picture 2">
            <a:extLst>
              <a:ext uri="{FF2B5EF4-FFF2-40B4-BE49-F238E27FC236}">
                <a16:creationId xmlns:a16="http://schemas.microsoft.com/office/drawing/2014/main" id="{E2DC28C7-3744-4114-B311-D3463B5D2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9" y="6464"/>
            <a:ext cx="7135667" cy="6847924"/>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5" name="Picture 4" descr="A picture containing drawing&#10;&#10;Description generated with very high confidence">
            <a:extLst>
              <a:ext uri="{FF2B5EF4-FFF2-40B4-BE49-F238E27FC236}">
                <a16:creationId xmlns:a16="http://schemas.microsoft.com/office/drawing/2014/main" id="{CAD1098F-6B68-45AD-A3DF-F4BF8B0C9CE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75814" y="4450529"/>
            <a:ext cx="1719717" cy="817994"/>
          </a:xfrm>
          <a:prstGeom prst="rect">
            <a:avLst/>
          </a:prstGeom>
        </p:spPr>
      </p:pic>
    </p:spTree>
    <p:extLst>
      <p:ext uri="{BB962C8B-B14F-4D97-AF65-F5344CB8AC3E}">
        <p14:creationId xmlns:p14="http://schemas.microsoft.com/office/powerpoint/2010/main" val="565444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9F9EC4-DA0E-46C6-89F9-15B8636515CE}"/>
              </a:ext>
            </a:extLst>
          </p:cNvPr>
          <p:cNvSpPr>
            <a:spLocks noGrp="1"/>
          </p:cNvSpPr>
          <p:nvPr>
            <p:ph type="title"/>
          </p:nvPr>
        </p:nvSpPr>
        <p:spPr>
          <a:xfrm>
            <a:off x="665672" y="1251968"/>
            <a:ext cx="10515600" cy="1325563"/>
          </a:xfrm>
        </p:spPr>
        <p:txBody>
          <a:bodyPr>
            <a:normAutofit/>
          </a:bodyPr>
          <a:lstStyle/>
          <a:p>
            <a:r>
              <a:rPr lang="en-GB" sz="2800" b="1">
                <a:solidFill>
                  <a:srgbClr val="00B0F0"/>
                </a:solidFill>
                <a:latin typeface="Arial"/>
                <a:cs typeface="Arial"/>
              </a:rPr>
              <a:t>CHALLENGE #3</a:t>
            </a:r>
            <a:br>
              <a:rPr lang="en-GB" sz="2800" b="1">
                <a:latin typeface="Arial" panose="020B0604020202020204" pitchFamily="34" charset="0"/>
                <a:cs typeface="Arial" panose="020B0604020202020204" pitchFamily="34" charset="0"/>
              </a:rPr>
            </a:br>
            <a:endParaRPr lang="en-GB" sz="2800" b="1">
              <a:solidFill>
                <a:srgbClr val="00B0F0"/>
              </a:solidFill>
              <a:latin typeface="Arial" panose="020B0604020202020204" pitchFamily="34" charset="0"/>
              <a:cs typeface="Arial" panose="020B0604020202020204" pitchFamily="34" charset="0"/>
            </a:endParaRPr>
          </a:p>
        </p:txBody>
      </p:sp>
      <p:sp>
        <p:nvSpPr>
          <p:cNvPr id="2" name="Content Placeholder 1">
            <a:extLst>
              <a:ext uri="{FF2B5EF4-FFF2-40B4-BE49-F238E27FC236}">
                <a16:creationId xmlns:a16="http://schemas.microsoft.com/office/drawing/2014/main" id="{20BE2E01-2313-4684-990D-49B3E1485904}"/>
              </a:ext>
            </a:extLst>
          </p:cNvPr>
          <p:cNvSpPr>
            <a:spLocks noGrp="1"/>
          </p:cNvSpPr>
          <p:nvPr>
            <p:ph sz="half" idx="1"/>
          </p:nvPr>
        </p:nvSpPr>
        <p:spPr>
          <a:xfrm>
            <a:off x="665672" y="1996955"/>
            <a:ext cx="11061939" cy="4351338"/>
          </a:xfrm>
        </p:spPr>
        <p:txBody>
          <a:bodyPr vert="horz" lIns="91440" tIns="45720" rIns="91440" bIns="45720" rtlCol="0" anchor="t">
            <a:normAutofit/>
          </a:bodyPr>
          <a:lstStyle/>
          <a:p>
            <a:pPr>
              <a:buNone/>
            </a:pPr>
            <a:r>
              <a:rPr lang="en-GB" sz="2400" b="1">
                <a:solidFill>
                  <a:srgbClr val="00B0F0"/>
                </a:solidFill>
                <a:latin typeface="Arial"/>
                <a:cs typeface="Arial"/>
              </a:rPr>
              <a:t>Problem Statement - </a:t>
            </a:r>
            <a:r>
              <a:rPr lang="en-GB" sz="2400">
                <a:latin typeface="Arial"/>
                <a:ea typeface="+mn-lt"/>
                <a:cs typeface="+mn-lt"/>
              </a:rPr>
              <a:t>Can we develop an algorithm to parse the text in specification documents to identify and highlight any errors that exist?</a:t>
            </a:r>
            <a:r>
              <a:rPr lang="en-GB" sz="2400" b="1">
                <a:solidFill>
                  <a:srgbClr val="00B0F0"/>
                </a:solidFill>
                <a:latin typeface="Arial"/>
                <a:cs typeface="Arial"/>
              </a:rPr>
              <a:t> </a:t>
            </a:r>
          </a:p>
          <a:p>
            <a:pPr>
              <a:buNone/>
            </a:pPr>
            <a:r>
              <a:rPr lang="en-GB" sz="2400" b="1">
                <a:solidFill>
                  <a:srgbClr val="00B0F0"/>
                </a:solidFill>
                <a:latin typeface="Arial"/>
                <a:cs typeface="Arial"/>
              </a:rPr>
              <a:t>Output - </a:t>
            </a:r>
            <a:r>
              <a:rPr lang="en-GB" sz="2400">
                <a:latin typeface="Arial"/>
                <a:ea typeface="+mn-lt"/>
                <a:cs typeface="+mn-lt"/>
              </a:rPr>
              <a:t>A tool to parse these specification documents and highlight any errors with missing, incorrect or out of date standards </a:t>
            </a:r>
          </a:p>
          <a:p>
            <a:pPr>
              <a:buNone/>
            </a:pPr>
            <a:r>
              <a:rPr lang="en-GB" sz="2400" b="1">
                <a:solidFill>
                  <a:srgbClr val="00B0F0"/>
                </a:solidFill>
                <a:latin typeface="Arial"/>
                <a:cs typeface="Arial"/>
              </a:rPr>
              <a:t>Benefits - </a:t>
            </a:r>
            <a:r>
              <a:rPr lang="en-GB" sz="2400">
                <a:latin typeface="Arial"/>
                <a:ea typeface="+mn-lt"/>
                <a:cs typeface="+mn-lt"/>
              </a:rPr>
              <a:t>Improved quality – specification documents would be of a higher quality as they would contain less errors</a:t>
            </a:r>
          </a:p>
        </p:txBody>
      </p:sp>
      <p:pic>
        <p:nvPicPr>
          <p:cNvPr id="6" name="Picture 5">
            <a:extLst>
              <a:ext uri="{FF2B5EF4-FFF2-40B4-BE49-F238E27FC236}">
                <a16:creationId xmlns:a16="http://schemas.microsoft.com/office/drawing/2014/main" id="{87116814-C58D-466F-A5B6-17FBF154D70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1344" y="6099138"/>
            <a:ext cx="1230887" cy="616711"/>
          </a:xfrm>
          <a:prstGeom prst="rect">
            <a:avLst/>
          </a:prstGeom>
        </p:spPr>
      </p:pic>
    </p:spTree>
    <p:extLst>
      <p:ext uri="{BB962C8B-B14F-4D97-AF65-F5344CB8AC3E}">
        <p14:creationId xmlns:p14="http://schemas.microsoft.com/office/powerpoint/2010/main" val="39819385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B37FF6-1C39-48B1-A6B9-10F909F9D5EE}"/>
              </a:ext>
            </a:extLst>
          </p:cNvPr>
          <p:cNvSpPr>
            <a:spLocks noGrp="1"/>
          </p:cNvSpPr>
          <p:nvPr>
            <p:ph type="title"/>
          </p:nvPr>
        </p:nvSpPr>
        <p:spPr>
          <a:xfrm>
            <a:off x="7279256" y="3269351"/>
            <a:ext cx="4592129" cy="1339940"/>
          </a:xfrm>
        </p:spPr>
        <p:txBody>
          <a:bodyPr>
            <a:normAutofit fontScale="90000"/>
          </a:bodyPr>
          <a:lstStyle/>
          <a:p>
            <a:r>
              <a:rPr lang="en-US" sz="3600" b="1">
                <a:solidFill>
                  <a:srgbClr val="00B0F0"/>
                </a:solidFill>
                <a:latin typeface="Arial"/>
                <a:cs typeface="Arial"/>
              </a:rPr>
              <a:t>CHALLENGE #4</a:t>
            </a:r>
            <a:br>
              <a:rPr lang="en-US" sz="3600" b="1">
                <a:latin typeface="Arial" panose="020B0604020202020204" pitchFamily="34" charset="0"/>
                <a:cs typeface="Arial" panose="020B0604020202020204" pitchFamily="34" charset="0"/>
              </a:rPr>
            </a:br>
            <a:r>
              <a:rPr lang="en-GB" sz="3600">
                <a:latin typeface="Arial"/>
                <a:cs typeface="Arial"/>
              </a:rPr>
              <a:t>Natural Language Processing on Lessons Learned Data</a:t>
            </a:r>
            <a:br>
              <a:rPr lang="en-US" sz="3600" b="1">
                <a:latin typeface="Arial"/>
                <a:cs typeface="Arial"/>
              </a:rPr>
            </a:br>
            <a:br>
              <a:rPr lang="en-US" b="1"/>
            </a:br>
            <a:endParaRPr lang="en-US" b="1"/>
          </a:p>
        </p:txBody>
      </p:sp>
      <p:sp>
        <p:nvSpPr>
          <p:cNvPr id="2" name="Content Placeholder 1">
            <a:extLst>
              <a:ext uri="{FF2B5EF4-FFF2-40B4-BE49-F238E27FC236}">
                <a16:creationId xmlns:a16="http://schemas.microsoft.com/office/drawing/2014/main" id="{A6EB5233-ABFA-4292-A9AE-635139BDDA6C}"/>
              </a:ext>
            </a:extLst>
          </p:cNvPr>
          <p:cNvSpPr>
            <a:spLocks noGrp="1"/>
          </p:cNvSpPr>
          <p:nvPr>
            <p:ph sz="half" idx="1"/>
          </p:nvPr>
        </p:nvSpPr>
        <p:spPr/>
        <p:txBody>
          <a:bodyPr/>
          <a:lstStyle/>
          <a:p>
            <a:endParaRPr lang="en-GB"/>
          </a:p>
        </p:txBody>
      </p:sp>
      <p:pic>
        <p:nvPicPr>
          <p:cNvPr id="1026" name="Picture 2">
            <a:extLst>
              <a:ext uri="{FF2B5EF4-FFF2-40B4-BE49-F238E27FC236}">
                <a16:creationId xmlns:a16="http://schemas.microsoft.com/office/drawing/2014/main" id="{E2DC28C7-3744-4114-B311-D3463B5D2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9" y="6464"/>
            <a:ext cx="7092535" cy="6833546"/>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5" name="Picture 4" descr="A picture containing drawing&#10;&#10;Description generated with very high confidence">
            <a:extLst>
              <a:ext uri="{FF2B5EF4-FFF2-40B4-BE49-F238E27FC236}">
                <a16:creationId xmlns:a16="http://schemas.microsoft.com/office/drawing/2014/main" id="{35438CD6-68BD-4822-A490-68019D785C0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75814" y="4609291"/>
            <a:ext cx="1719717" cy="817994"/>
          </a:xfrm>
          <a:prstGeom prst="rect">
            <a:avLst/>
          </a:prstGeom>
        </p:spPr>
      </p:pic>
    </p:spTree>
    <p:extLst>
      <p:ext uri="{BB962C8B-B14F-4D97-AF65-F5344CB8AC3E}">
        <p14:creationId xmlns:p14="http://schemas.microsoft.com/office/powerpoint/2010/main" val="2034916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9F9EC4-DA0E-46C6-89F9-15B8636515CE}"/>
              </a:ext>
            </a:extLst>
          </p:cNvPr>
          <p:cNvSpPr>
            <a:spLocks noGrp="1"/>
          </p:cNvSpPr>
          <p:nvPr>
            <p:ph type="title"/>
          </p:nvPr>
        </p:nvSpPr>
        <p:spPr>
          <a:xfrm>
            <a:off x="622540" y="1515314"/>
            <a:ext cx="10515600" cy="1325563"/>
          </a:xfrm>
        </p:spPr>
        <p:txBody>
          <a:bodyPr>
            <a:normAutofit/>
          </a:bodyPr>
          <a:lstStyle/>
          <a:p>
            <a:r>
              <a:rPr lang="en-GB" sz="2800" b="1">
                <a:solidFill>
                  <a:srgbClr val="00B0F0"/>
                </a:solidFill>
                <a:latin typeface="Arial"/>
                <a:cs typeface="Arial"/>
              </a:rPr>
              <a:t>CHALLENGE #4</a:t>
            </a:r>
            <a:endParaRPr lang="en-GB" sz="2800" b="1">
              <a:latin typeface="Arial" panose="020B0604020202020204" pitchFamily="34" charset="0"/>
              <a:cs typeface="Arial" panose="020B0604020202020204" pitchFamily="34" charset="0"/>
            </a:endParaRPr>
          </a:p>
        </p:txBody>
      </p:sp>
      <p:sp>
        <p:nvSpPr>
          <p:cNvPr id="2" name="Content Placeholder 1">
            <a:extLst>
              <a:ext uri="{FF2B5EF4-FFF2-40B4-BE49-F238E27FC236}">
                <a16:creationId xmlns:a16="http://schemas.microsoft.com/office/drawing/2014/main" id="{20BE2E01-2313-4684-990D-49B3E1485904}"/>
              </a:ext>
            </a:extLst>
          </p:cNvPr>
          <p:cNvSpPr>
            <a:spLocks noGrp="1"/>
          </p:cNvSpPr>
          <p:nvPr>
            <p:ph sz="half" idx="1"/>
          </p:nvPr>
        </p:nvSpPr>
        <p:spPr>
          <a:xfrm>
            <a:off x="622540" y="2415097"/>
            <a:ext cx="11205712" cy="4351338"/>
          </a:xfrm>
        </p:spPr>
        <p:txBody>
          <a:bodyPr vert="horz" lIns="91440" tIns="45720" rIns="91440" bIns="45720" rtlCol="0" anchor="t">
            <a:normAutofit/>
          </a:bodyPr>
          <a:lstStyle/>
          <a:p>
            <a:pPr marL="0" indent="0">
              <a:lnSpc>
                <a:spcPct val="100000"/>
              </a:lnSpc>
              <a:buNone/>
            </a:pPr>
            <a:r>
              <a:rPr lang="en-GB" sz="2400" b="1">
                <a:solidFill>
                  <a:srgbClr val="00B0F0"/>
                </a:solidFill>
                <a:latin typeface="Arial"/>
                <a:ea typeface="+mn-lt"/>
                <a:cs typeface="Arial"/>
              </a:rPr>
              <a:t>Problem Statement -</a:t>
            </a:r>
            <a:r>
              <a:rPr lang="en-GB" sz="2400" b="1">
                <a:latin typeface="Arial"/>
                <a:ea typeface="+mn-lt"/>
                <a:cs typeface="Arial"/>
              </a:rPr>
              <a:t> </a:t>
            </a:r>
            <a:r>
              <a:rPr lang="en-GB" sz="2400">
                <a:latin typeface="Arial"/>
                <a:ea typeface="+mn-lt"/>
                <a:cs typeface="+mn-lt"/>
              </a:rPr>
              <a:t>What insights can we extract from unstructured lesson learned data?</a:t>
            </a:r>
            <a:endParaRPr lang="en-GB" sz="2400" b="1">
              <a:latin typeface="Arial"/>
              <a:ea typeface="+mn-lt"/>
              <a:cs typeface="Arial"/>
            </a:endParaRPr>
          </a:p>
          <a:p>
            <a:pPr marL="0" indent="0">
              <a:buNone/>
            </a:pPr>
            <a:r>
              <a:rPr lang="en-GB" sz="2400" b="1">
                <a:solidFill>
                  <a:srgbClr val="00B0F0"/>
                </a:solidFill>
                <a:latin typeface="Arial"/>
                <a:cs typeface="Arial"/>
              </a:rPr>
              <a:t>Output - </a:t>
            </a:r>
            <a:r>
              <a:rPr lang="en-GB" sz="2400">
                <a:latin typeface="Arial"/>
                <a:ea typeface="+mn-lt"/>
                <a:cs typeface="+mn-lt"/>
              </a:rPr>
              <a:t>Comparison between insights gained into the construction lessons learned and insights into the NASA and EA lessons, Topic modelling to pick out common themes in the data</a:t>
            </a:r>
            <a:endParaRPr lang="en-GB">
              <a:latin typeface="Arial"/>
              <a:cs typeface="Calibri"/>
            </a:endParaRPr>
          </a:p>
          <a:p>
            <a:pPr marL="0" indent="0">
              <a:lnSpc>
                <a:spcPct val="100000"/>
              </a:lnSpc>
              <a:buNone/>
            </a:pPr>
            <a:r>
              <a:rPr lang="en-GB" sz="2400" b="1">
                <a:solidFill>
                  <a:srgbClr val="00B0F0"/>
                </a:solidFill>
                <a:latin typeface="Arial"/>
                <a:cs typeface="Arial"/>
              </a:rPr>
              <a:t>Benefits - </a:t>
            </a:r>
            <a:r>
              <a:rPr lang="en-GB" sz="2400">
                <a:latin typeface="Arial"/>
                <a:ea typeface="+mn-lt"/>
                <a:cs typeface="+mn-lt"/>
              </a:rPr>
              <a:t>Improved learning from one project to the next</a:t>
            </a:r>
          </a:p>
        </p:txBody>
      </p:sp>
      <p:pic>
        <p:nvPicPr>
          <p:cNvPr id="6" name="Picture 5">
            <a:extLst>
              <a:ext uri="{FF2B5EF4-FFF2-40B4-BE49-F238E27FC236}">
                <a16:creationId xmlns:a16="http://schemas.microsoft.com/office/drawing/2014/main" id="{142E8C98-BF5F-4E5C-837F-232710EBD71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21344" y="6099138"/>
            <a:ext cx="1230887" cy="616711"/>
          </a:xfrm>
          <a:prstGeom prst="rect">
            <a:avLst/>
          </a:prstGeom>
        </p:spPr>
      </p:pic>
    </p:spTree>
    <p:extLst>
      <p:ext uri="{BB962C8B-B14F-4D97-AF65-F5344CB8AC3E}">
        <p14:creationId xmlns:p14="http://schemas.microsoft.com/office/powerpoint/2010/main" val="19632659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FBBB5C6-8A0A-4433-BCDA-45471BB459C5}"/>
              </a:ext>
            </a:extLst>
          </p:cNvPr>
          <p:cNvSpPr txBox="1"/>
          <p:nvPr/>
        </p:nvSpPr>
        <p:spPr>
          <a:xfrm>
            <a:off x="434377" y="1838814"/>
            <a:ext cx="4310332" cy="523220"/>
          </a:xfrm>
          <a:prstGeom prst="rect">
            <a:avLst/>
          </a:prstGeom>
          <a:noFill/>
        </p:spPr>
        <p:txBody>
          <a:bodyPr wrap="square" rtlCol="0">
            <a:spAutoFit/>
          </a:bodyPr>
          <a:lstStyle/>
          <a:p>
            <a:r>
              <a:rPr lang="en-US" sz="2800" b="1">
                <a:solidFill>
                  <a:srgbClr val="00B0F0"/>
                </a:solidFill>
                <a:latin typeface="Arial" panose="020B0604020202020204" pitchFamily="34" charset="0"/>
                <a:cs typeface="Arial" panose="020B0604020202020204" pitchFamily="34" charset="0"/>
              </a:rPr>
              <a:t>BEFORE THE HACK</a:t>
            </a:r>
          </a:p>
        </p:txBody>
      </p:sp>
      <p:sp>
        <p:nvSpPr>
          <p:cNvPr id="6" name="Content Placeholder 1">
            <a:extLst>
              <a:ext uri="{FF2B5EF4-FFF2-40B4-BE49-F238E27FC236}">
                <a16:creationId xmlns:a16="http://schemas.microsoft.com/office/drawing/2014/main" id="{0CE1B6EB-F45C-4193-A666-BE62F8F42E0E}"/>
              </a:ext>
            </a:extLst>
          </p:cNvPr>
          <p:cNvSpPr txBox="1">
            <a:spLocks/>
          </p:cNvSpPr>
          <p:nvPr/>
        </p:nvSpPr>
        <p:spPr>
          <a:xfrm>
            <a:off x="434377" y="2381821"/>
            <a:ext cx="10515600" cy="370782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2400"/>
              <a:t>Let us know of any dietary or accessibility requirements</a:t>
            </a:r>
          </a:p>
          <a:p>
            <a:r>
              <a:rPr lang="en-GB" sz="2400"/>
              <a:t>Download software requirements (see slide 6)</a:t>
            </a:r>
          </a:p>
          <a:p>
            <a:r>
              <a:rPr lang="en-GB" sz="2400"/>
              <a:t>Review the challenges provided in this pack</a:t>
            </a:r>
          </a:p>
          <a:p>
            <a:r>
              <a:rPr lang="en-GB" sz="2400"/>
              <a:t>Develop any ideas</a:t>
            </a:r>
          </a:p>
          <a:p>
            <a:r>
              <a:rPr lang="en-GB" sz="2400"/>
              <a:t>Prepare a 1 min elevator pitch (optional) – you will be given the opportunity to pitch any ideas or skills before the Hack begins</a:t>
            </a:r>
          </a:p>
        </p:txBody>
      </p:sp>
    </p:spTree>
    <p:extLst>
      <p:ext uri="{BB962C8B-B14F-4D97-AF65-F5344CB8AC3E}">
        <p14:creationId xmlns:p14="http://schemas.microsoft.com/office/powerpoint/2010/main" val="40069014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B37FF6-1C39-48B1-A6B9-10F909F9D5EE}"/>
              </a:ext>
            </a:extLst>
          </p:cNvPr>
          <p:cNvSpPr>
            <a:spLocks noGrp="1"/>
          </p:cNvSpPr>
          <p:nvPr>
            <p:ph type="title"/>
          </p:nvPr>
        </p:nvSpPr>
        <p:spPr>
          <a:xfrm>
            <a:off x="7077974" y="3326861"/>
            <a:ext cx="5684808" cy="1339940"/>
          </a:xfrm>
        </p:spPr>
        <p:txBody>
          <a:bodyPr>
            <a:normAutofit fontScale="90000"/>
          </a:bodyPr>
          <a:lstStyle/>
          <a:p>
            <a:r>
              <a:rPr lang="en-US" sz="3600" b="1">
                <a:solidFill>
                  <a:srgbClr val="00B0F0"/>
                </a:solidFill>
                <a:latin typeface="Arial"/>
                <a:cs typeface="Arial"/>
              </a:rPr>
              <a:t>CHALLENGE #5</a:t>
            </a:r>
            <a:br>
              <a:rPr lang="en-US" sz="3600" b="1">
                <a:latin typeface="Arial" panose="020B0604020202020204" pitchFamily="34" charset="0"/>
                <a:cs typeface="Arial" panose="020B0604020202020204" pitchFamily="34" charset="0"/>
              </a:rPr>
            </a:br>
            <a:r>
              <a:rPr lang="en-GB" sz="3600">
                <a:latin typeface="Arial"/>
                <a:cs typeface="Arial"/>
              </a:rPr>
              <a:t>Voice Recognition Safety Observation App</a:t>
            </a:r>
            <a:br>
              <a:rPr lang="en-US" sz="3600">
                <a:latin typeface="Arial" panose="020B0604020202020204" pitchFamily="34" charset="0"/>
                <a:cs typeface="Arial" panose="020B0604020202020204" pitchFamily="34" charset="0"/>
              </a:rPr>
            </a:br>
            <a:br>
              <a:rPr lang="en-GB" sz="3600" b="1">
                <a:latin typeface="Arial" panose="020B0604020202020204" pitchFamily="34" charset="0"/>
                <a:cs typeface="Arial" panose="020B0604020202020204" pitchFamily="34" charset="0"/>
              </a:rPr>
            </a:br>
            <a:br>
              <a:rPr lang="en-US" b="1"/>
            </a:br>
            <a:endParaRPr lang="en-US" b="1"/>
          </a:p>
        </p:txBody>
      </p:sp>
      <p:sp>
        <p:nvSpPr>
          <p:cNvPr id="2" name="Content Placeholder 1">
            <a:extLst>
              <a:ext uri="{FF2B5EF4-FFF2-40B4-BE49-F238E27FC236}">
                <a16:creationId xmlns:a16="http://schemas.microsoft.com/office/drawing/2014/main" id="{A6EB5233-ABFA-4292-A9AE-635139BDDA6C}"/>
              </a:ext>
            </a:extLst>
          </p:cNvPr>
          <p:cNvSpPr>
            <a:spLocks noGrp="1"/>
          </p:cNvSpPr>
          <p:nvPr>
            <p:ph sz="half" idx="1"/>
          </p:nvPr>
        </p:nvSpPr>
        <p:spPr/>
        <p:txBody>
          <a:bodyPr/>
          <a:lstStyle/>
          <a:p>
            <a:endParaRPr lang="en-GB"/>
          </a:p>
        </p:txBody>
      </p:sp>
      <p:pic>
        <p:nvPicPr>
          <p:cNvPr id="1026" name="Picture 2">
            <a:extLst>
              <a:ext uri="{FF2B5EF4-FFF2-40B4-BE49-F238E27FC236}">
                <a16:creationId xmlns:a16="http://schemas.microsoft.com/office/drawing/2014/main" id="{E2DC28C7-3744-4114-B311-D3463B5D2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9" y="6464"/>
            <a:ext cx="7150045" cy="6847924"/>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DBB5643-316E-4EE5-BB27-599B87C2355B}"/>
              </a:ext>
            </a:extLst>
          </p:cNvPr>
          <p:cNvPicPr>
            <a:picLocks noChangeAspect="1"/>
          </p:cNvPicPr>
          <p:nvPr/>
        </p:nvPicPr>
        <p:blipFill rotWithShape="1">
          <a:blip r:embed="rId3"/>
          <a:srcRect l="15671" t="1801" r="20505" b="-2716"/>
          <a:stretch/>
        </p:blipFill>
        <p:spPr>
          <a:xfrm>
            <a:off x="8312240" y="4254543"/>
            <a:ext cx="2538277" cy="993904"/>
          </a:xfrm>
          <a:prstGeom prst="rect">
            <a:avLst/>
          </a:prstGeom>
        </p:spPr>
      </p:pic>
    </p:spTree>
    <p:extLst>
      <p:ext uri="{BB962C8B-B14F-4D97-AF65-F5344CB8AC3E}">
        <p14:creationId xmlns:p14="http://schemas.microsoft.com/office/powerpoint/2010/main" val="23119820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9F9EC4-DA0E-46C6-89F9-15B8636515CE}"/>
              </a:ext>
            </a:extLst>
          </p:cNvPr>
          <p:cNvSpPr>
            <a:spLocks noGrp="1"/>
          </p:cNvSpPr>
          <p:nvPr>
            <p:ph type="title"/>
          </p:nvPr>
        </p:nvSpPr>
        <p:spPr>
          <a:xfrm>
            <a:off x="636917" y="1429049"/>
            <a:ext cx="10515600" cy="1325563"/>
          </a:xfrm>
        </p:spPr>
        <p:txBody>
          <a:bodyPr>
            <a:normAutofit/>
          </a:bodyPr>
          <a:lstStyle/>
          <a:p>
            <a:r>
              <a:rPr lang="en-GB" sz="2800" b="1">
                <a:solidFill>
                  <a:srgbClr val="00B0F0"/>
                </a:solidFill>
                <a:latin typeface="Arial"/>
                <a:cs typeface="Arial"/>
              </a:rPr>
              <a:t>CHALLENGE #5</a:t>
            </a:r>
            <a:br>
              <a:rPr lang="en-GB" sz="2800" b="1">
                <a:latin typeface="Arial" panose="020B0604020202020204" pitchFamily="34" charset="0"/>
                <a:cs typeface="Arial" panose="020B0604020202020204" pitchFamily="34" charset="0"/>
              </a:rPr>
            </a:br>
            <a:endParaRPr lang="en-GB" sz="2800" b="1">
              <a:solidFill>
                <a:srgbClr val="00B0F0"/>
              </a:solidFill>
              <a:latin typeface="Arial" panose="020B0604020202020204" pitchFamily="34" charset="0"/>
              <a:cs typeface="Arial" panose="020B0604020202020204" pitchFamily="34" charset="0"/>
            </a:endParaRPr>
          </a:p>
        </p:txBody>
      </p:sp>
      <p:sp>
        <p:nvSpPr>
          <p:cNvPr id="2" name="Content Placeholder 1">
            <a:extLst>
              <a:ext uri="{FF2B5EF4-FFF2-40B4-BE49-F238E27FC236}">
                <a16:creationId xmlns:a16="http://schemas.microsoft.com/office/drawing/2014/main" id="{20BE2E01-2313-4684-990D-49B3E1485904}"/>
              </a:ext>
            </a:extLst>
          </p:cNvPr>
          <p:cNvSpPr>
            <a:spLocks noGrp="1"/>
          </p:cNvSpPr>
          <p:nvPr>
            <p:ph sz="half" idx="1"/>
          </p:nvPr>
        </p:nvSpPr>
        <p:spPr>
          <a:xfrm>
            <a:off x="636917" y="2185060"/>
            <a:ext cx="10932543" cy="4351338"/>
          </a:xfrm>
        </p:spPr>
        <p:txBody>
          <a:bodyPr vert="horz" lIns="91440" tIns="45720" rIns="91440" bIns="45720" rtlCol="0" anchor="t">
            <a:normAutofit/>
          </a:bodyPr>
          <a:lstStyle/>
          <a:p>
            <a:pPr indent="0">
              <a:buNone/>
            </a:pPr>
            <a:r>
              <a:rPr lang="en-GB" sz="2400" b="1">
                <a:solidFill>
                  <a:srgbClr val="00B0F0"/>
                </a:solidFill>
                <a:latin typeface="Arial"/>
                <a:cs typeface="Arial"/>
              </a:rPr>
              <a:t>Problem Statement - </a:t>
            </a:r>
            <a:r>
              <a:rPr lang="en-GB" sz="2400">
                <a:latin typeface="Arial"/>
                <a:ea typeface="+mn-lt"/>
                <a:cs typeface="+mn-lt"/>
              </a:rPr>
              <a:t>Sometimes it may not be suitable to type up observations when on site, for example if a user is wearing gloves or it is raining. Can we log safety observations using voice recognition technology that takes the user through a decision flow to correctly log the safety observation?</a:t>
            </a:r>
            <a:endParaRPr lang="en-GB" sz="2400" b="1">
              <a:solidFill>
                <a:srgbClr val="00B0F0"/>
              </a:solidFill>
              <a:latin typeface="Arial"/>
              <a:cs typeface="Arial"/>
            </a:endParaRPr>
          </a:p>
          <a:p>
            <a:pPr>
              <a:buNone/>
            </a:pPr>
            <a:r>
              <a:rPr lang="en-GB" sz="2400" b="1">
                <a:solidFill>
                  <a:srgbClr val="00B0F0"/>
                </a:solidFill>
                <a:latin typeface="Arial"/>
                <a:cs typeface="Arial"/>
              </a:rPr>
              <a:t>Output - </a:t>
            </a:r>
            <a:r>
              <a:rPr lang="en-GB" sz="2400">
                <a:latin typeface="Arial"/>
                <a:ea typeface="+mn-lt"/>
                <a:cs typeface="+mn-lt"/>
              </a:rPr>
              <a:t>Improvements to the current voice observation app in dialogflow that increase its capabilities and the tasks in can be used for.</a:t>
            </a:r>
          </a:p>
          <a:p>
            <a:pPr marL="0" indent="0">
              <a:buNone/>
            </a:pPr>
            <a:r>
              <a:rPr lang="en-GB" sz="2400" b="1">
                <a:solidFill>
                  <a:srgbClr val="00B0F0"/>
                </a:solidFill>
                <a:latin typeface="Arial"/>
                <a:cs typeface="Arial"/>
              </a:rPr>
              <a:t>Benefits - </a:t>
            </a:r>
            <a:r>
              <a:rPr lang="en-GB" sz="2000">
                <a:latin typeface="Arial"/>
                <a:ea typeface="+mn-lt"/>
                <a:cs typeface="+mn-lt"/>
              </a:rPr>
              <a:t>There are certain legal requirements that exist around health &amp; safety, and this application will ensure some of those requirements are met, This can be used to provide statistics and insights on safety observations, The application will improve the quality of health &amp; safety observations that are recorded.</a:t>
            </a:r>
            <a:endParaRPr lang="en-GB" sz="2000">
              <a:latin typeface="Arial"/>
              <a:cs typeface="Calibri"/>
            </a:endParaRPr>
          </a:p>
        </p:txBody>
      </p:sp>
      <p:pic>
        <p:nvPicPr>
          <p:cNvPr id="3" name="Picture 2">
            <a:extLst>
              <a:ext uri="{FF2B5EF4-FFF2-40B4-BE49-F238E27FC236}">
                <a16:creationId xmlns:a16="http://schemas.microsoft.com/office/drawing/2014/main" id="{2057153B-D488-4313-AEF0-A985A399DEDF}"/>
              </a:ext>
            </a:extLst>
          </p:cNvPr>
          <p:cNvPicPr>
            <a:picLocks noChangeAspect="1"/>
          </p:cNvPicPr>
          <p:nvPr/>
        </p:nvPicPr>
        <p:blipFill rotWithShape="1">
          <a:blip r:embed="rId2"/>
          <a:srcRect l="15671" t="1801" r="20505" b="-2716"/>
          <a:stretch/>
        </p:blipFill>
        <p:spPr>
          <a:xfrm>
            <a:off x="10506274" y="6146405"/>
            <a:ext cx="1526657" cy="599767"/>
          </a:xfrm>
          <a:prstGeom prst="rect">
            <a:avLst/>
          </a:prstGeom>
        </p:spPr>
      </p:pic>
    </p:spTree>
    <p:extLst>
      <p:ext uri="{BB962C8B-B14F-4D97-AF65-F5344CB8AC3E}">
        <p14:creationId xmlns:p14="http://schemas.microsoft.com/office/powerpoint/2010/main" val="29145599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B37FF6-1C39-48B1-A6B9-10F909F9D5EE}"/>
              </a:ext>
            </a:extLst>
          </p:cNvPr>
          <p:cNvSpPr>
            <a:spLocks noGrp="1"/>
          </p:cNvSpPr>
          <p:nvPr>
            <p:ph type="title"/>
          </p:nvPr>
        </p:nvSpPr>
        <p:spPr>
          <a:xfrm>
            <a:off x="7484916" y="2314195"/>
            <a:ext cx="4462732" cy="2657406"/>
          </a:xfrm>
        </p:spPr>
        <p:txBody>
          <a:bodyPr>
            <a:normAutofit fontScale="90000"/>
          </a:bodyPr>
          <a:lstStyle/>
          <a:p>
            <a:r>
              <a:rPr lang="en-US" sz="3600" b="1">
                <a:solidFill>
                  <a:srgbClr val="00B0F0"/>
                </a:solidFill>
                <a:latin typeface="Arial"/>
                <a:cs typeface="Arial"/>
              </a:rPr>
              <a:t>CHALLENGE #6</a:t>
            </a:r>
            <a:br>
              <a:rPr lang="en-US" sz="3600" b="1">
                <a:latin typeface="Arial" panose="020B0604020202020204" pitchFamily="34" charset="0"/>
                <a:cs typeface="Arial" panose="020B0604020202020204" pitchFamily="34" charset="0"/>
              </a:rPr>
            </a:br>
            <a:r>
              <a:rPr lang="en-GB" sz="3600">
                <a:latin typeface="Arial"/>
                <a:cs typeface="Arial"/>
              </a:rPr>
              <a:t>Incident Dashboards for the Industry</a:t>
            </a:r>
            <a:br>
              <a:rPr lang="en-GB" sz="3600" b="1">
                <a:latin typeface="Arial" panose="020B0604020202020204" pitchFamily="34" charset="0"/>
                <a:cs typeface="Arial" panose="020B0604020202020204" pitchFamily="34" charset="0"/>
              </a:rPr>
            </a:br>
            <a:br>
              <a:rPr lang="en-US" b="1"/>
            </a:br>
            <a:endParaRPr lang="en-US" b="1"/>
          </a:p>
        </p:txBody>
      </p:sp>
      <p:pic>
        <p:nvPicPr>
          <p:cNvPr id="1026" name="Picture 2">
            <a:extLst>
              <a:ext uri="{FF2B5EF4-FFF2-40B4-BE49-F238E27FC236}">
                <a16:creationId xmlns:a16="http://schemas.microsoft.com/office/drawing/2014/main" id="{E2DC28C7-3744-4114-B311-D3463B5D2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9" y="6464"/>
            <a:ext cx="7106913" cy="6833546"/>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1F0B0C56-C6D1-A946-8D35-9DD504B2B222}"/>
              </a:ext>
            </a:extLst>
          </p:cNvPr>
          <p:cNvPicPr>
            <a:picLocks noChangeAspect="1"/>
          </p:cNvPicPr>
          <p:nvPr/>
        </p:nvPicPr>
        <p:blipFill>
          <a:blip r:embed="rId3"/>
          <a:stretch>
            <a:fillRect/>
          </a:stretch>
        </p:blipFill>
        <p:spPr>
          <a:xfrm>
            <a:off x="9187645" y="4254579"/>
            <a:ext cx="2492077" cy="817427"/>
          </a:xfrm>
          <a:prstGeom prst="rect">
            <a:avLst/>
          </a:prstGeom>
        </p:spPr>
      </p:pic>
      <p:pic>
        <p:nvPicPr>
          <p:cNvPr id="2" name="Picture 1" descr="A picture containing drawing&#10;&#10;Description generated with very high confidence">
            <a:extLst>
              <a:ext uri="{FF2B5EF4-FFF2-40B4-BE49-F238E27FC236}">
                <a16:creationId xmlns:a16="http://schemas.microsoft.com/office/drawing/2014/main" id="{F12F8CB9-1BBA-4168-9E5E-ECFC2446C08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9762" y="4095715"/>
            <a:ext cx="1278525" cy="1134245"/>
          </a:xfrm>
          <a:prstGeom prst="rect">
            <a:avLst/>
          </a:prstGeom>
        </p:spPr>
      </p:pic>
    </p:spTree>
    <p:extLst>
      <p:ext uri="{BB962C8B-B14F-4D97-AF65-F5344CB8AC3E}">
        <p14:creationId xmlns:p14="http://schemas.microsoft.com/office/powerpoint/2010/main" val="12800901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C9F9EC4-DA0E-46C6-89F9-15B8636515CE}"/>
              </a:ext>
            </a:extLst>
          </p:cNvPr>
          <p:cNvSpPr>
            <a:spLocks noGrp="1"/>
          </p:cNvSpPr>
          <p:nvPr>
            <p:ph type="title"/>
          </p:nvPr>
        </p:nvSpPr>
        <p:spPr>
          <a:xfrm>
            <a:off x="766313" y="1443427"/>
            <a:ext cx="10515600" cy="1325563"/>
          </a:xfrm>
        </p:spPr>
        <p:txBody>
          <a:bodyPr>
            <a:normAutofit/>
          </a:bodyPr>
          <a:lstStyle/>
          <a:p>
            <a:r>
              <a:rPr lang="en-GB" sz="2800" b="1">
                <a:solidFill>
                  <a:srgbClr val="00B0F0"/>
                </a:solidFill>
                <a:latin typeface="Arial"/>
                <a:cs typeface="Arial"/>
              </a:rPr>
              <a:t>CHALLENGE #6</a:t>
            </a:r>
            <a:br>
              <a:rPr lang="en-GB" sz="2800" b="1">
                <a:latin typeface="Arial" panose="020B0604020202020204" pitchFamily="34" charset="0"/>
                <a:cs typeface="Arial" panose="020B0604020202020204" pitchFamily="34" charset="0"/>
              </a:rPr>
            </a:br>
            <a:endParaRPr lang="en-GB" sz="2800" b="1">
              <a:solidFill>
                <a:srgbClr val="00B0F0"/>
              </a:solidFill>
              <a:latin typeface="Arial" panose="020B0604020202020204" pitchFamily="34" charset="0"/>
              <a:cs typeface="Arial" panose="020B0604020202020204" pitchFamily="34" charset="0"/>
            </a:endParaRPr>
          </a:p>
        </p:txBody>
      </p:sp>
      <p:sp>
        <p:nvSpPr>
          <p:cNvPr id="2" name="Content Placeholder 1">
            <a:extLst>
              <a:ext uri="{FF2B5EF4-FFF2-40B4-BE49-F238E27FC236}">
                <a16:creationId xmlns:a16="http://schemas.microsoft.com/office/drawing/2014/main" id="{20BE2E01-2313-4684-990D-49B3E1485904}"/>
              </a:ext>
            </a:extLst>
          </p:cNvPr>
          <p:cNvSpPr>
            <a:spLocks noGrp="1"/>
          </p:cNvSpPr>
          <p:nvPr>
            <p:ph sz="half" idx="1"/>
          </p:nvPr>
        </p:nvSpPr>
        <p:spPr>
          <a:xfrm>
            <a:off x="852577" y="2170681"/>
            <a:ext cx="10587486" cy="4351338"/>
          </a:xfrm>
        </p:spPr>
        <p:txBody>
          <a:bodyPr vert="horz" lIns="91440" tIns="45720" rIns="91440" bIns="45720" rtlCol="0" anchor="t">
            <a:normAutofit/>
          </a:bodyPr>
          <a:lstStyle/>
          <a:p>
            <a:pPr marL="0" indent="0">
              <a:lnSpc>
                <a:spcPct val="100000"/>
              </a:lnSpc>
              <a:buNone/>
            </a:pPr>
            <a:r>
              <a:rPr lang="en-GB" sz="2400" b="1">
                <a:solidFill>
                  <a:srgbClr val="00B0F0"/>
                </a:solidFill>
                <a:latin typeface="Arial"/>
                <a:ea typeface="+mn-lt"/>
                <a:cs typeface="+mn-lt"/>
              </a:rPr>
              <a:t>Problem Statement -</a:t>
            </a:r>
            <a:r>
              <a:rPr lang="en-GB" sz="2400" b="1">
                <a:solidFill>
                  <a:srgbClr val="00B0F0"/>
                </a:solidFill>
                <a:ea typeface="+mn-lt"/>
                <a:cs typeface="+mn-lt"/>
              </a:rPr>
              <a:t> </a:t>
            </a:r>
            <a:r>
              <a:rPr lang="en-GB" sz="2400">
                <a:latin typeface="Arial"/>
                <a:ea typeface="+mn-lt"/>
                <a:cs typeface="+mn-lt"/>
              </a:rPr>
              <a:t>Using incident logs and RIDDOR data can we develop an industry standard dashboard for incidents and health and safety KPI data?</a:t>
            </a:r>
            <a:endParaRPr lang="en-GB" sz="2400" b="1">
              <a:solidFill>
                <a:srgbClr val="00B0F0"/>
              </a:solidFill>
              <a:latin typeface="Arial"/>
              <a:ea typeface="+mn-lt"/>
              <a:cs typeface="+mn-lt"/>
            </a:endParaRPr>
          </a:p>
          <a:p>
            <a:pPr marL="0" indent="0">
              <a:buNone/>
            </a:pPr>
            <a:r>
              <a:rPr lang="en-GB" sz="2400" b="1">
                <a:solidFill>
                  <a:srgbClr val="00B0F0"/>
                </a:solidFill>
                <a:latin typeface="Arial"/>
                <a:cs typeface="Arial"/>
              </a:rPr>
              <a:t>Output - </a:t>
            </a:r>
            <a:r>
              <a:rPr lang="en-GB" sz="2400">
                <a:latin typeface="Arial"/>
                <a:ea typeface="+mn-lt"/>
                <a:cs typeface="+mn-lt"/>
              </a:rPr>
              <a:t>Detailed analysis of the data detailing any insights gained into the reason for certain accidents occurring. An interactive dashboard that will allow us to drill down into the data and interrogate it in detail</a:t>
            </a:r>
            <a:endParaRPr lang="en-GB">
              <a:latin typeface="Arial"/>
              <a:cs typeface="Calibri"/>
            </a:endParaRPr>
          </a:p>
          <a:p>
            <a:pPr marL="0" indent="0">
              <a:buNone/>
            </a:pPr>
            <a:r>
              <a:rPr lang="en-GB" sz="2400" b="1">
                <a:solidFill>
                  <a:srgbClr val="00B0F0"/>
                </a:solidFill>
                <a:latin typeface="Arial"/>
                <a:cs typeface="Arial"/>
              </a:rPr>
              <a:t>Benefit - </a:t>
            </a:r>
            <a:r>
              <a:rPr lang="en-GB" sz="2400">
                <a:latin typeface="Arial"/>
                <a:ea typeface="+mn-lt"/>
                <a:cs typeface="+mn-lt"/>
              </a:rPr>
              <a:t>More efficient deployment of available health and safety resources, Better design and targeting of accident prevention measures, Prevention of injuries, death and ill-health in workplaces</a:t>
            </a:r>
            <a:endParaRPr lang="en-GB">
              <a:latin typeface="Arial"/>
              <a:cs typeface="Calibri"/>
            </a:endParaRPr>
          </a:p>
        </p:txBody>
      </p:sp>
      <p:pic>
        <p:nvPicPr>
          <p:cNvPr id="5" name="Picture 4" descr="A close up of a sign&#10;&#10;Description generated with very high confidence">
            <a:extLst>
              <a:ext uri="{FF2B5EF4-FFF2-40B4-BE49-F238E27FC236}">
                <a16:creationId xmlns:a16="http://schemas.microsoft.com/office/drawing/2014/main" id="{4EEB1843-7CA0-2547-86DA-248AD71D5D7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60883" b="4119"/>
          <a:stretch/>
        </p:blipFill>
        <p:spPr>
          <a:xfrm>
            <a:off x="10791528" y="6058029"/>
            <a:ext cx="1231145" cy="802375"/>
          </a:xfrm>
          <a:prstGeom prst="rect">
            <a:avLst/>
          </a:prstGeom>
        </p:spPr>
      </p:pic>
    </p:spTree>
    <p:extLst>
      <p:ext uri="{BB962C8B-B14F-4D97-AF65-F5344CB8AC3E}">
        <p14:creationId xmlns:p14="http://schemas.microsoft.com/office/powerpoint/2010/main" val="14887514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B37FF6-1C39-48B1-A6B9-10F909F9D5EE}"/>
              </a:ext>
            </a:extLst>
          </p:cNvPr>
          <p:cNvSpPr>
            <a:spLocks noGrp="1"/>
          </p:cNvSpPr>
          <p:nvPr>
            <p:ph type="title"/>
          </p:nvPr>
        </p:nvSpPr>
        <p:spPr>
          <a:xfrm>
            <a:off x="7451786" y="2242724"/>
            <a:ext cx="4462732" cy="2424077"/>
          </a:xfrm>
        </p:spPr>
        <p:txBody>
          <a:bodyPr>
            <a:normAutofit/>
          </a:bodyPr>
          <a:lstStyle/>
          <a:p>
            <a:r>
              <a:rPr lang="en-US" sz="3200" b="1">
                <a:solidFill>
                  <a:srgbClr val="00B0F0"/>
                </a:solidFill>
                <a:latin typeface="Arial"/>
                <a:cs typeface="Arial"/>
              </a:rPr>
              <a:t>CHALLENGE #7</a:t>
            </a:r>
            <a:br>
              <a:rPr lang="en-US" sz="3200" b="1">
                <a:latin typeface="Arial" panose="020B0604020202020204" pitchFamily="34" charset="0"/>
                <a:cs typeface="Arial" panose="020B0604020202020204" pitchFamily="34" charset="0"/>
              </a:rPr>
            </a:br>
            <a:r>
              <a:rPr lang="en-GB" sz="3200">
                <a:latin typeface="Arial"/>
                <a:cs typeface="Arial"/>
              </a:rPr>
              <a:t>Monte Carlo Risk Analysis</a:t>
            </a:r>
            <a:br>
              <a:rPr lang="en-GB" sz="3200" b="1">
                <a:latin typeface="Arial" panose="020B0604020202020204" pitchFamily="34" charset="0"/>
                <a:cs typeface="Arial" panose="020B0604020202020204" pitchFamily="34" charset="0"/>
              </a:rPr>
            </a:br>
            <a:endParaRPr lang="en-US" sz="4000" b="1"/>
          </a:p>
        </p:txBody>
      </p:sp>
      <p:pic>
        <p:nvPicPr>
          <p:cNvPr id="1026" name="Picture 2">
            <a:extLst>
              <a:ext uri="{FF2B5EF4-FFF2-40B4-BE49-F238E27FC236}">
                <a16:creationId xmlns:a16="http://schemas.microsoft.com/office/drawing/2014/main" id="{E2DC28C7-3744-4114-B311-D3463B5D2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9" y="6464"/>
            <a:ext cx="7106913" cy="6833546"/>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9913E3E-333E-4E27-9A9D-1AB2A8B9912B}"/>
              </a:ext>
            </a:extLst>
          </p:cNvPr>
          <p:cNvPicPr>
            <a:picLocks noChangeAspect="1"/>
          </p:cNvPicPr>
          <p:nvPr/>
        </p:nvPicPr>
        <p:blipFill>
          <a:blip r:embed="rId3"/>
          <a:stretch>
            <a:fillRect/>
          </a:stretch>
        </p:blipFill>
        <p:spPr>
          <a:xfrm>
            <a:off x="8174633" y="4666801"/>
            <a:ext cx="2492077" cy="817427"/>
          </a:xfrm>
          <a:prstGeom prst="rect">
            <a:avLst/>
          </a:prstGeom>
        </p:spPr>
      </p:pic>
    </p:spTree>
    <p:extLst>
      <p:ext uri="{BB962C8B-B14F-4D97-AF65-F5344CB8AC3E}">
        <p14:creationId xmlns:p14="http://schemas.microsoft.com/office/powerpoint/2010/main" val="19544326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72C35E5E-8518-4C0F-8917-4CBB654BE7FA}"/>
              </a:ext>
            </a:extLst>
          </p:cNvPr>
          <p:cNvSpPr>
            <a:spLocks noGrp="1"/>
          </p:cNvSpPr>
          <p:nvPr>
            <p:ph type="title"/>
          </p:nvPr>
        </p:nvSpPr>
        <p:spPr>
          <a:xfrm>
            <a:off x="766313" y="1716597"/>
            <a:ext cx="10515600" cy="1325563"/>
          </a:xfrm>
        </p:spPr>
        <p:txBody>
          <a:bodyPr>
            <a:normAutofit/>
          </a:bodyPr>
          <a:lstStyle/>
          <a:p>
            <a:r>
              <a:rPr lang="en-GB" sz="2800" b="1">
                <a:solidFill>
                  <a:srgbClr val="00B0F0"/>
                </a:solidFill>
                <a:latin typeface="Arial"/>
                <a:cs typeface="Arial"/>
              </a:rPr>
              <a:t>CHALLENGE #7</a:t>
            </a:r>
            <a:br>
              <a:rPr lang="en-GB" sz="2800" b="1">
                <a:latin typeface="Arial" panose="020B0604020202020204" pitchFamily="34" charset="0"/>
                <a:cs typeface="Arial" panose="020B0604020202020204" pitchFamily="34" charset="0"/>
              </a:rPr>
            </a:br>
            <a:endParaRPr lang="en-GB" sz="2800" b="1">
              <a:solidFill>
                <a:srgbClr val="00B0F0"/>
              </a:solidFill>
              <a:latin typeface="Arial" panose="020B0604020202020204" pitchFamily="34" charset="0"/>
              <a:cs typeface="Arial" panose="020B0604020202020204" pitchFamily="34" charset="0"/>
            </a:endParaRPr>
          </a:p>
        </p:txBody>
      </p:sp>
      <p:sp>
        <p:nvSpPr>
          <p:cNvPr id="7" name="Content Placeholder 1">
            <a:extLst>
              <a:ext uri="{FF2B5EF4-FFF2-40B4-BE49-F238E27FC236}">
                <a16:creationId xmlns:a16="http://schemas.microsoft.com/office/drawing/2014/main" id="{BA06DE02-0295-489D-BA2B-CE1C04DB5572}"/>
              </a:ext>
            </a:extLst>
          </p:cNvPr>
          <p:cNvSpPr>
            <a:spLocks noGrp="1"/>
          </p:cNvSpPr>
          <p:nvPr>
            <p:ph idx="1"/>
          </p:nvPr>
        </p:nvSpPr>
        <p:spPr>
          <a:xfrm>
            <a:off x="766313" y="2506662"/>
            <a:ext cx="10587486" cy="4351338"/>
          </a:xfrm>
        </p:spPr>
        <p:txBody>
          <a:bodyPr vert="horz" lIns="91440" tIns="45720" rIns="91440" bIns="45720" rtlCol="0" anchor="t">
            <a:normAutofit/>
          </a:bodyPr>
          <a:lstStyle/>
          <a:p>
            <a:pPr marL="0" indent="0">
              <a:lnSpc>
                <a:spcPct val="100000"/>
              </a:lnSpc>
              <a:buNone/>
            </a:pPr>
            <a:r>
              <a:rPr lang="en-GB" sz="2400" b="1">
                <a:solidFill>
                  <a:srgbClr val="00B0F0"/>
                </a:solidFill>
                <a:latin typeface="Arial"/>
                <a:ea typeface="+mn-lt"/>
                <a:cs typeface="Arial"/>
              </a:rPr>
              <a:t>Problem Statement - </a:t>
            </a:r>
            <a:r>
              <a:rPr lang="en-GB" sz="2400">
                <a:latin typeface="Arial"/>
                <a:ea typeface="+mn-lt"/>
                <a:cs typeface="+mn-lt"/>
              </a:rPr>
              <a:t>How much risk money does the project need to holid in order to meet our risk exposure?</a:t>
            </a:r>
            <a:r>
              <a:rPr lang="en-GB" sz="2400" b="1">
                <a:solidFill>
                  <a:srgbClr val="00B0F0"/>
                </a:solidFill>
                <a:latin typeface="Arial"/>
                <a:ea typeface="+mn-lt"/>
                <a:cs typeface="Arial"/>
              </a:rPr>
              <a:t> </a:t>
            </a:r>
            <a:endParaRPr lang="en-GB" sz="2400" b="1">
              <a:solidFill>
                <a:srgbClr val="00B0F0"/>
              </a:solidFill>
              <a:latin typeface="Arial" panose="020B0604020202020204" pitchFamily="34" charset="0"/>
              <a:ea typeface="+mn-lt"/>
              <a:cs typeface="Arial" panose="020B0604020202020204" pitchFamily="34" charset="0"/>
            </a:endParaRPr>
          </a:p>
          <a:p>
            <a:pPr marL="0" indent="0">
              <a:lnSpc>
                <a:spcPct val="100000"/>
              </a:lnSpc>
              <a:buNone/>
            </a:pPr>
            <a:r>
              <a:rPr lang="en-GB" sz="2400" b="1">
                <a:solidFill>
                  <a:srgbClr val="00B0F0"/>
                </a:solidFill>
                <a:latin typeface="Arial"/>
                <a:cs typeface="Arial"/>
              </a:rPr>
              <a:t>Output -</a:t>
            </a:r>
            <a:r>
              <a:rPr lang="en-GB" sz="2400">
                <a:solidFill>
                  <a:srgbClr val="000000"/>
                </a:solidFill>
                <a:latin typeface="Arial"/>
                <a:cs typeface="Arial"/>
              </a:rPr>
              <a:t> </a:t>
            </a:r>
            <a:r>
              <a:rPr lang="en-GB" sz="2400">
                <a:latin typeface="Arial"/>
                <a:ea typeface="+mn-lt"/>
                <a:cs typeface="+mn-lt"/>
              </a:rPr>
              <a:t>Using Monte Carlo Analysis, produce an output with a range of percentage confidence. Management can then decide a percentage confidence for the results.</a:t>
            </a:r>
          </a:p>
          <a:p>
            <a:pPr marL="0" indent="0">
              <a:lnSpc>
                <a:spcPct val="100000"/>
              </a:lnSpc>
              <a:buNone/>
            </a:pPr>
            <a:r>
              <a:rPr lang="en-GB" sz="2400" b="1">
                <a:solidFill>
                  <a:srgbClr val="00B0F0"/>
                </a:solidFill>
                <a:latin typeface="Arial"/>
                <a:cs typeface="Arial"/>
              </a:rPr>
              <a:t>Benefit - </a:t>
            </a:r>
            <a:r>
              <a:rPr lang="en-GB" sz="2400">
                <a:latin typeface="Arial"/>
                <a:ea typeface="+mn-lt"/>
                <a:cs typeface="+mn-lt"/>
              </a:rPr>
              <a:t>Improved risk management </a:t>
            </a:r>
            <a:endParaRPr lang="en-GB" sz="2400">
              <a:latin typeface="Arial" panose="020B0604020202020204" pitchFamily="34" charset="0"/>
              <a:cs typeface="Arial" panose="020B0604020202020204" pitchFamily="34" charset="0"/>
            </a:endParaRPr>
          </a:p>
        </p:txBody>
      </p:sp>
      <p:pic>
        <p:nvPicPr>
          <p:cNvPr id="9" name="Picture 8" descr="A close up of a sign&#10;&#10;Description generated with very high confidence">
            <a:extLst>
              <a:ext uri="{FF2B5EF4-FFF2-40B4-BE49-F238E27FC236}">
                <a16:creationId xmlns:a16="http://schemas.microsoft.com/office/drawing/2014/main" id="{12ACAE92-A52C-463A-8350-844BCBC97DF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60883" b="4119"/>
          <a:stretch/>
        </p:blipFill>
        <p:spPr>
          <a:xfrm>
            <a:off x="10791528" y="6058029"/>
            <a:ext cx="1231145" cy="802375"/>
          </a:xfrm>
          <a:prstGeom prst="rect">
            <a:avLst/>
          </a:prstGeom>
        </p:spPr>
      </p:pic>
    </p:spTree>
    <p:extLst>
      <p:ext uri="{BB962C8B-B14F-4D97-AF65-F5344CB8AC3E}">
        <p14:creationId xmlns:p14="http://schemas.microsoft.com/office/powerpoint/2010/main" val="33032927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B37FF6-1C39-48B1-A6B9-10F909F9D5EE}"/>
              </a:ext>
            </a:extLst>
          </p:cNvPr>
          <p:cNvSpPr>
            <a:spLocks noGrp="1"/>
          </p:cNvSpPr>
          <p:nvPr>
            <p:ph type="title"/>
          </p:nvPr>
        </p:nvSpPr>
        <p:spPr>
          <a:xfrm>
            <a:off x="7451786" y="2242724"/>
            <a:ext cx="4462732" cy="2424077"/>
          </a:xfrm>
        </p:spPr>
        <p:txBody>
          <a:bodyPr>
            <a:normAutofit/>
          </a:bodyPr>
          <a:lstStyle/>
          <a:p>
            <a:r>
              <a:rPr lang="en-US" sz="3200" b="1">
                <a:solidFill>
                  <a:srgbClr val="00B0F0"/>
                </a:solidFill>
                <a:latin typeface="Arial"/>
                <a:cs typeface="Arial"/>
              </a:rPr>
              <a:t>CHALLENGE #8</a:t>
            </a:r>
            <a:br>
              <a:rPr lang="en-US" sz="3200" b="1">
                <a:latin typeface="Arial" panose="020B0604020202020204" pitchFamily="34" charset="0"/>
                <a:cs typeface="Arial" panose="020B0604020202020204" pitchFamily="34" charset="0"/>
              </a:rPr>
            </a:br>
            <a:r>
              <a:rPr lang="en-GB" sz="3200">
                <a:latin typeface="Arial"/>
                <a:cs typeface="Arial"/>
              </a:rPr>
              <a:t>Sentiment Analysis of Observations</a:t>
            </a:r>
            <a:br>
              <a:rPr lang="en-GB" sz="3200" b="1">
                <a:latin typeface="Arial" panose="020B0604020202020204" pitchFamily="34" charset="0"/>
                <a:cs typeface="Arial" panose="020B0604020202020204" pitchFamily="34" charset="0"/>
              </a:rPr>
            </a:br>
            <a:endParaRPr lang="en-US" sz="4000" b="1"/>
          </a:p>
        </p:txBody>
      </p:sp>
      <p:pic>
        <p:nvPicPr>
          <p:cNvPr id="1026" name="Picture 2">
            <a:extLst>
              <a:ext uri="{FF2B5EF4-FFF2-40B4-BE49-F238E27FC236}">
                <a16:creationId xmlns:a16="http://schemas.microsoft.com/office/drawing/2014/main" id="{E2DC28C7-3744-4114-B311-D3463B5D2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9" y="6464"/>
            <a:ext cx="7106913" cy="6833546"/>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9913E3E-333E-4E27-9A9D-1AB2A8B9912B}"/>
              </a:ext>
            </a:extLst>
          </p:cNvPr>
          <p:cNvPicPr>
            <a:picLocks noChangeAspect="1"/>
          </p:cNvPicPr>
          <p:nvPr/>
        </p:nvPicPr>
        <p:blipFill>
          <a:blip r:embed="rId3"/>
          <a:stretch>
            <a:fillRect/>
          </a:stretch>
        </p:blipFill>
        <p:spPr>
          <a:xfrm>
            <a:off x="8104864" y="4202351"/>
            <a:ext cx="2492077" cy="817427"/>
          </a:xfrm>
          <a:prstGeom prst="rect">
            <a:avLst/>
          </a:prstGeom>
        </p:spPr>
      </p:pic>
    </p:spTree>
    <p:extLst>
      <p:ext uri="{BB962C8B-B14F-4D97-AF65-F5344CB8AC3E}">
        <p14:creationId xmlns:p14="http://schemas.microsoft.com/office/powerpoint/2010/main" val="290914686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a:extLst>
              <a:ext uri="{FF2B5EF4-FFF2-40B4-BE49-F238E27FC236}">
                <a16:creationId xmlns:a16="http://schemas.microsoft.com/office/drawing/2014/main" id="{BC41F283-8CE0-4C8B-A11A-E2D004F835B4}"/>
              </a:ext>
            </a:extLst>
          </p:cNvPr>
          <p:cNvSpPr txBox="1">
            <a:spLocks/>
          </p:cNvSpPr>
          <p:nvPr/>
        </p:nvSpPr>
        <p:spPr>
          <a:xfrm>
            <a:off x="680049" y="129102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a:solidFill>
                  <a:srgbClr val="00B0F0"/>
                </a:solidFill>
                <a:latin typeface="Arial"/>
                <a:cs typeface="Arial"/>
              </a:rPr>
              <a:t>CHALLENGE #8</a:t>
            </a:r>
            <a:br>
              <a:rPr lang="en-GB" sz="2800" b="1">
                <a:latin typeface="Arial" panose="020B0604020202020204" pitchFamily="34" charset="0"/>
                <a:cs typeface="Arial" panose="020B0604020202020204" pitchFamily="34" charset="0"/>
              </a:rPr>
            </a:br>
            <a:endParaRPr lang="en-GB" sz="2800" b="1">
              <a:solidFill>
                <a:srgbClr val="00B0F0"/>
              </a:solidFill>
              <a:latin typeface="Arial" panose="020B0604020202020204" pitchFamily="34" charset="0"/>
              <a:cs typeface="Arial" panose="020B0604020202020204" pitchFamily="34" charset="0"/>
            </a:endParaRPr>
          </a:p>
        </p:txBody>
      </p:sp>
      <p:sp>
        <p:nvSpPr>
          <p:cNvPr id="7" name="Content Placeholder 1">
            <a:extLst>
              <a:ext uri="{FF2B5EF4-FFF2-40B4-BE49-F238E27FC236}">
                <a16:creationId xmlns:a16="http://schemas.microsoft.com/office/drawing/2014/main" id="{7B323DB4-4D51-4CF6-B0E8-E5A8FE5D73DD}"/>
              </a:ext>
            </a:extLst>
          </p:cNvPr>
          <p:cNvSpPr txBox="1">
            <a:spLocks/>
          </p:cNvSpPr>
          <p:nvPr/>
        </p:nvSpPr>
        <p:spPr>
          <a:xfrm>
            <a:off x="680049" y="2005581"/>
            <a:ext cx="11033183" cy="4351338"/>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None/>
            </a:pPr>
            <a:r>
              <a:rPr lang="en-GB" sz="2400" b="1">
                <a:solidFill>
                  <a:srgbClr val="00B0F0"/>
                </a:solidFill>
                <a:latin typeface="Arial"/>
                <a:ea typeface="+mn-lt"/>
                <a:cs typeface="Arial"/>
              </a:rPr>
              <a:t>Problem Statement - </a:t>
            </a:r>
            <a:r>
              <a:rPr lang="en-GB" sz="2400">
                <a:latin typeface="Arial"/>
                <a:ea typeface="+mn-lt"/>
                <a:cs typeface="+mn-lt"/>
              </a:rPr>
              <a:t>Users enter comments into our Observation app, but generic tools struggle with construction terms, British English, and sarcasm. Are we able to get a better indication of sentiment from the data?</a:t>
            </a:r>
            <a:endParaRPr lang="en-GB" sz="2400" b="1">
              <a:solidFill>
                <a:srgbClr val="00B0F0"/>
              </a:solidFill>
              <a:latin typeface="Arial"/>
              <a:ea typeface="+mn-lt"/>
              <a:cs typeface="Arial" panose="020B0604020202020204" pitchFamily="34" charset="0"/>
            </a:endParaRPr>
          </a:p>
          <a:p>
            <a:pPr marL="0" indent="0">
              <a:lnSpc>
                <a:spcPct val="100000"/>
              </a:lnSpc>
              <a:buNone/>
            </a:pPr>
            <a:r>
              <a:rPr lang="en-GB" sz="2400" b="1">
                <a:solidFill>
                  <a:srgbClr val="00B0F0"/>
                </a:solidFill>
                <a:latin typeface="Arial"/>
                <a:cs typeface="Arial"/>
              </a:rPr>
              <a:t>Output - </a:t>
            </a:r>
            <a:r>
              <a:rPr lang="en-GB" sz="2400">
                <a:latin typeface="Arial"/>
                <a:ea typeface="+mn-lt"/>
                <a:cs typeface="+mn-lt"/>
              </a:rPr>
              <a:t>Analyse the data and compare results from off-the-shelf sentiment tools with human knowledge. Are there any keywords which throw off automated sentiment tools.</a:t>
            </a:r>
          </a:p>
          <a:p>
            <a:pPr marL="0" indent="0">
              <a:lnSpc>
                <a:spcPct val="100000"/>
              </a:lnSpc>
              <a:buNone/>
            </a:pPr>
            <a:r>
              <a:rPr lang="en-GB" sz="2400" b="1">
                <a:solidFill>
                  <a:srgbClr val="00B0F0"/>
                </a:solidFill>
                <a:latin typeface="Arial"/>
                <a:cs typeface="Arial"/>
              </a:rPr>
              <a:t>Benefits - </a:t>
            </a:r>
            <a:r>
              <a:rPr lang="en-GB" sz="2400">
                <a:latin typeface="Arial"/>
                <a:ea typeface="+mn-lt"/>
                <a:cs typeface="+mn-lt"/>
              </a:rPr>
              <a:t>A better understanding of observation entries</a:t>
            </a:r>
          </a:p>
        </p:txBody>
      </p:sp>
      <p:pic>
        <p:nvPicPr>
          <p:cNvPr id="9" name="Picture 8" descr="A close up of a sign&#10;&#10;Description generated with very high confidence">
            <a:extLst>
              <a:ext uri="{FF2B5EF4-FFF2-40B4-BE49-F238E27FC236}">
                <a16:creationId xmlns:a16="http://schemas.microsoft.com/office/drawing/2014/main" id="{8F5F1A6E-B3BA-49E9-95FA-A940B49ADEC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r="60883" b="4119"/>
          <a:stretch/>
        </p:blipFill>
        <p:spPr>
          <a:xfrm>
            <a:off x="10791528" y="6058029"/>
            <a:ext cx="1231145" cy="802375"/>
          </a:xfrm>
          <a:prstGeom prst="rect">
            <a:avLst/>
          </a:prstGeom>
        </p:spPr>
      </p:pic>
    </p:spTree>
    <p:extLst>
      <p:ext uri="{BB962C8B-B14F-4D97-AF65-F5344CB8AC3E}">
        <p14:creationId xmlns:p14="http://schemas.microsoft.com/office/powerpoint/2010/main" val="10635469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6B37FF6-1C39-48B1-A6B9-10F909F9D5EE}"/>
              </a:ext>
            </a:extLst>
          </p:cNvPr>
          <p:cNvSpPr>
            <a:spLocks noGrp="1"/>
          </p:cNvSpPr>
          <p:nvPr>
            <p:ph type="title"/>
          </p:nvPr>
        </p:nvSpPr>
        <p:spPr>
          <a:xfrm>
            <a:off x="7451786" y="2242724"/>
            <a:ext cx="4462732" cy="2424077"/>
          </a:xfrm>
        </p:spPr>
        <p:txBody>
          <a:bodyPr>
            <a:normAutofit/>
          </a:bodyPr>
          <a:lstStyle/>
          <a:p>
            <a:r>
              <a:rPr lang="en-US" sz="3200" b="1">
                <a:solidFill>
                  <a:srgbClr val="00B0F0"/>
                </a:solidFill>
                <a:latin typeface="Arial"/>
                <a:cs typeface="Arial"/>
              </a:rPr>
              <a:t>CHALLENGE #9</a:t>
            </a:r>
            <a:br>
              <a:rPr lang="en-US" sz="3200" b="1">
                <a:latin typeface="Arial" panose="020B0604020202020204" pitchFamily="34" charset="0"/>
                <a:cs typeface="Arial" panose="020B0604020202020204" pitchFamily="34" charset="0"/>
              </a:rPr>
            </a:br>
            <a:r>
              <a:rPr lang="en-GB" sz="3200">
                <a:latin typeface="Arial"/>
                <a:cs typeface="Arial"/>
              </a:rPr>
              <a:t>Early Warning Safety System</a:t>
            </a:r>
            <a:br>
              <a:rPr lang="en-GB" sz="3200" b="1">
                <a:latin typeface="Arial" panose="020B0604020202020204" pitchFamily="34" charset="0"/>
                <a:cs typeface="Arial" panose="020B0604020202020204" pitchFamily="34" charset="0"/>
              </a:rPr>
            </a:br>
            <a:endParaRPr lang="en-US" sz="4000" b="1"/>
          </a:p>
        </p:txBody>
      </p:sp>
      <p:pic>
        <p:nvPicPr>
          <p:cNvPr id="1026" name="Picture 2">
            <a:extLst>
              <a:ext uri="{FF2B5EF4-FFF2-40B4-BE49-F238E27FC236}">
                <a16:creationId xmlns:a16="http://schemas.microsoft.com/office/drawing/2014/main" id="{E2DC28C7-3744-4114-B311-D3463B5D26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19" y="6464"/>
            <a:ext cx="7106913" cy="6833546"/>
          </a:xfrm>
          <a:custGeom>
            <a:avLst/>
            <a:gdLst>
              <a:gd name="connsiteX0" fmla="*/ 0 w 6024154"/>
              <a:gd name="connsiteY0" fmla="*/ 0 h 6858000"/>
              <a:gd name="connsiteX1" fmla="*/ 5953780 w 6024154"/>
              <a:gd name="connsiteY1" fmla="*/ 0 h 6858000"/>
              <a:gd name="connsiteX2" fmla="*/ 5989880 w 6024154"/>
              <a:gd name="connsiteY2" fmla="*/ 284091 h 6858000"/>
              <a:gd name="connsiteX3" fmla="*/ 6024154 w 6024154"/>
              <a:gd name="connsiteY3" fmla="*/ 962844 h 6858000"/>
              <a:gd name="connsiteX4" fmla="*/ 2549934 w 6024154"/>
              <a:gd name="connsiteY4" fmla="*/ 6800152 h 6858000"/>
              <a:gd name="connsiteX5" fmla="*/ 2436987 w 6024154"/>
              <a:gd name="connsiteY5" fmla="*/ 6858000 h 6858000"/>
              <a:gd name="connsiteX6" fmla="*/ 0 w 6024154"/>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24154" h="6858000">
                <a:moveTo>
                  <a:pt x="0" y="0"/>
                </a:moveTo>
                <a:lnTo>
                  <a:pt x="5953780" y="0"/>
                </a:lnTo>
                <a:lnTo>
                  <a:pt x="5989880" y="284091"/>
                </a:lnTo>
                <a:cubicBezTo>
                  <a:pt x="6012544" y="507260"/>
                  <a:pt x="6024154" y="733696"/>
                  <a:pt x="6024154" y="962844"/>
                </a:cubicBezTo>
                <a:cubicBezTo>
                  <a:pt x="6024154" y="3483472"/>
                  <a:pt x="4619336" y="5675986"/>
                  <a:pt x="2549934" y="6800152"/>
                </a:cubicBezTo>
                <a:lnTo>
                  <a:pt x="2436987"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pic>
        <p:nvPicPr>
          <p:cNvPr id="2" name="Picture 1" descr="A close up of a logo&#10;&#10;Description generated with very high confidence">
            <a:extLst>
              <a:ext uri="{FF2B5EF4-FFF2-40B4-BE49-F238E27FC236}">
                <a16:creationId xmlns:a16="http://schemas.microsoft.com/office/drawing/2014/main" id="{9F77E4F3-8958-4E15-9BED-BA11FB13FD5C}"/>
              </a:ext>
            </a:extLst>
          </p:cNvPr>
          <p:cNvPicPr>
            <a:picLocks noChangeAspect="1"/>
          </p:cNvPicPr>
          <p:nvPr/>
        </p:nvPicPr>
        <p:blipFill>
          <a:blip r:embed="rId3"/>
          <a:stretch>
            <a:fillRect/>
          </a:stretch>
        </p:blipFill>
        <p:spPr>
          <a:xfrm>
            <a:off x="8104864" y="4202351"/>
            <a:ext cx="2492077" cy="817427"/>
          </a:xfrm>
          <a:prstGeom prst="rect">
            <a:avLst/>
          </a:prstGeom>
        </p:spPr>
      </p:pic>
    </p:spTree>
    <p:extLst>
      <p:ext uri="{BB962C8B-B14F-4D97-AF65-F5344CB8AC3E}">
        <p14:creationId xmlns:p14="http://schemas.microsoft.com/office/powerpoint/2010/main" val="2020863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1">
            <a:extLst>
              <a:ext uri="{FF2B5EF4-FFF2-40B4-BE49-F238E27FC236}">
                <a16:creationId xmlns:a16="http://schemas.microsoft.com/office/drawing/2014/main" id="{15B0752B-7E06-4C15-A48A-EFD5217B1674}"/>
              </a:ext>
            </a:extLst>
          </p:cNvPr>
          <p:cNvSpPr>
            <a:spLocks noGrp="1"/>
          </p:cNvSpPr>
          <p:nvPr>
            <p:ph idx="1"/>
          </p:nvPr>
        </p:nvSpPr>
        <p:spPr>
          <a:xfrm>
            <a:off x="852577" y="2170681"/>
            <a:ext cx="10587486" cy="4351338"/>
          </a:xfrm>
        </p:spPr>
        <p:txBody>
          <a:bodyPr vert="horz" lIns="91440" tIns="45720" rIns="91440" bIns="45720" rtlCol="0" anchor="t">
            <a:normAutofit/>
          </a:bodyPr>
          <a:lstStyle/>
          <a:p>
            <a:pPr marL="0" indent="0">
              <a:lnSpc>
                <a:spcPct val="100000"/>
              </a:lnSpc>
              <a:buNone/>
            </a:pPr>
            <a:r>
              <a:rPr lang="en-GB" sz="2400" b="1">
                <a:solidFill>
                  <a:srgbClr val="00B0F0"/>
                </a:solidFill>
                <a:latin typeface="Arial"/>
                <a:ea typeface="+mn-lt"/>
                <a:cs typeface="Arial"/>
              </a:rPr>
              <a:t>Problem Statement - </a:t>
            </a:r>
            <a:r>
              <a:rPr lang="en-GB" sz="2400">
                <a:latin typeface="Arial"/>
                <a:ea typeface="+mn-lt"/>
                <a:cs typeface="+mn-lt"/>
              </a:rPr>
              <a:t>Is it possible to develop an Early Warning System to help direct intervention and prevent safety risks for esculating?</a:t>
            </a:r>
            <a:endParaRPr lang="en-GB" sz="2400" b="1">
              <a:solidFill>
                <a:srgbClr val="00B0F0"/>
              </a:solidFill>
              <a:latin typeface="Arial"/>
              <a:ea typeface="+mn-lt"/>
              <a:cs typeface="Arial" panose="020B0604020202020204" pitchFamily="34" charset="0"/>
            </a:endParaRPr>
          </a:p>
          <a:p>
            <a:pPr marL="0" indent="0">
              <a:lnSpc>
                <a:spcPct val="100000"/>
              </a:lnSpc>
              <a:buNone/>
            </a:pPr>
            <a:r>
              <a:rPr lang="en-GB" sz="2400" b="1">
                <a:solidFill>
                  <a:srgbClr val="00B0F0"/>
                </a:solidFill>
                <a:latin typeface="Arial"/>
                <a:cs typeface="Arial"/>
              </a:rPr>
              <a:t>Output - </a:t>
            </a:r>
            <a:r>
              <a:rPr lang="en-GB" sz="2400">
                <a:latin typeface="Arial"/>
                <a:ea typeface="+mn-lt"/>
                <a:cs typeface="+mn-lt"/>
              </a:rPr>
              <a:t>An early warning system</a:t>
            </a:r>
          </a:p>
          <a:p>
            <a:pPr marL="0" indent="0">
              <a:lnSpc>
                <a:spcPct val="100000"/>
              </a:lnSpc>
              <a:buNone/>
            </a:pPr>
            <a:r>
              <a:rPr lang="en-GB" sz="2400" b="1">
                <a:solidFill>
                  <a:srgbClr val="00B0F0"/>
                </a:solidFill>
                <a:latin typeface="Arial"/>
                <a:cs typeface="Arial"/>
              </a:rPr>
              <a:t>Benefit - </a:t>
            </a:r>
            <a:r>
              <a:rPr lang="en-GB" sz="2400">
                <a:latin typeface="Arial"/>
                <a:ea typeface="+mn-lt"/>
                <a:cs typeface="+mn-lt"/>
              </a:rPr>
              <a:t>Improved health and safety, ability to target health and safety interventions in areas most at risk</a:t>
            </a:r>
            <a:endParaRPr lang="en-GB" sz="2400" b="1">
              <a:solidFill>
                <a:srgbClr val="00B0F0"/>
              </a:solidFill>
              <a:latin typeface="Arial"/>
              <a:cs typeface="Arial" panose="020B0604020202020204" pitchFamily="34" charset="0"/>
            </a:endParaRPr>
          </a:p>
        </p:txBody>
      </p:sp>
      <p:sp>
        <p:nvSpPr>
          <p:cNvPr id="7" name="Title 3">
            <a:extLst>
              <a:ext uri="{FF2B5EF4-FFF2-40B4-BE49-F238E27FC236}">
                <a16:creationId xmlns:a16="http://schemas.microsoft.com/office/drawing/2014/main" id="{5F8BDFE9-5DD8-4E55-ABEA-DDDEB3C47E49}"/>
              </a:ext>
            </a:extLst>
          </p:cNvPr>
          <p:cNvSpPr txBox="1">
            <a:spLocks/>
          </p:cNvSpPr>
          <p:nvPr/>
        </p:nvSpPr>
        <p:spPr>
          <a:xfrm>
            <a:off x="766313" y="1443427"/>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2800" b="1">
                <a:solidFill>
                  <a:srgbClr val="00B0F0"/>
                </a:solidFill>
                <a:latin typeface="Arial"/>
                <a:cs typeface="Arial"/>
              </a:rPr>
              <a:t>CHALLENGE #9</a:t>
            </a:r>
            <a:br>
              <a:rPr lang="en-GB" sz="2800" b="1">
                <a:latin typeface="Arial" panose="020B0604020202020204" pitchFamily="34" charset="0"/>
                <a:cs typeface="Arial" panose="020B0604020202020204" pitchFamily="34" charset="0"/>
              </a:rPr>
            </a:br>
            <a:endParaRPr lang="en-GB" sz="2800" b="1">
              <a:solidFill>
                <a:srgbClr val="00B0F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290979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D39EAB-0EB8-4AAF-A9BD-4641164901A5}"/>
              </a:ext>
            </a:extLst>
          </p:cNvPr>
          <p:cNvSpPr txBox="1"/>
          <p:nvPr/>
        </p:nvSpPr>
        <p:spPr>
          <a:xfrm>
            <a:off x="480204" y="1823137"/>
            <a:ext cx="4310332" cy="523220"/>
          </a:xfrm>
          <a:prstGeom prst="rect">
            <a:avLst/>
          </a:prstGeom>
          <a:noFill/>
        </p:spPr>
        <p:txBody>
          <a:bodyPr wrap="square" rtlCol="0">
            <a:spAutoFit/>
          </a:bodyPr>
          <a:lstStyle/>
          <a:p>
            <a:r>
              <a:rPr lang="en-US" sz="2800" b="1">
                <a:solidFill>
                  <a:srgbClr val="00B0F0"/>
                </a:solidFill>
                <a:latin typeface="Arial" panose="020B0604020202020204" pitchFamily="34" charset="0"/>
                <a:cs typeface="Arial" panose="020B0604020202020204" pitchFamily="34" charset="0"/>
              </a:rPr>
              <a:t>JOIN THE COMMUNITY</a:t>
            </a:r>
          </a:p>
        </p:txBody>
      </p:sp>
      <p:sp>
        <p:nvSpPr>
          <p:cNvPr id="4" name="Content Placeholder 1">
            <a:extLst>
              <a:ext uri="{FF2B5EF4-FFF2-40B4-BE49-F238E27FC236}">
                <a16:creationId xmlns:a16="http://schemas.microsoft.com/office/drawing/2014/main" id="{E2F36110-07BC-4553-896C-3EF64286E909}"/>
              </a:ext>
            </a:extLst>
          </p:cNvPr>
          <p:cNvSpPr txBox="1">
            <a:spLocks/>
          </p:cNvSpPr>
          <p:nvPr/>
        </p:nvSpPr>
        <p:spPr>
          <a:xfrm>
            <a:off x="480204" y="2601190"/>
            <a:ext cx="7444596" cy="3330392"/>
          </a:xfrm>
          <a:prstGeom prst="rect">
            <a:avLst/>
          </a:prstGeom>
        </p:spPr>
        <p:txBody>
          <a:bodyPr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a:latin typeface="Arial"/>
                <a:cs typeface="Arial"/>
              </a:rPr>
              <a:t>We have a Project:</a:t>
            </a:r>
            <a:r>
              <a:rPr lang="en-GB" sz="2400" b="1">
                <a:solidFill>
                  <a:srgbClr val="00B0F0"/>
                </a:solidFill>
                <a:latin typeface="Arial"/>
                <a:cs typeface="Arial"/>
              </a:rPr>
              <a:t>Hack5</a:t>
            </a:r>
            <a:r>
              <a:rPr lang="en-GB" sz="2400">
                <a:latin typeface="Arial"/>
                <a:cs typeface="Arial"/>
              </a:rPr>
              <a:t> Slack workspace where you can meet fellow participants and find more details of the challenges, including how to access the data. </a:t>
            </a:r>
            <a:endParaRPr lang="en-GB" sz="2400">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GB" sz="2400">
              <a:latin typeface="Arial" panose="020B0604020202020204" pitchFamily="34" charset="0"/>
              <a:cs typeface="Arial" panose="020B0604020202020204" pitchFamily="34" charset="0"/>
            </a:endParaRPr>
          </a:p>
          <a:p>
            <a:pPr marL="0" indent="0">
              <a:buNone/>
            </a:pPr>
            <a:r>
              <a:rPr lang="en-GB" sz="2400">
                <a:latin typeface="Arial" panose="020B0604020202020204" pitchFamily="34" charset="0"/>
                <a:cs typeface="Arial" panose="020B0604020202020204" pitchFamily="34" charset="0"/>
              </a:rPr>
              <a:t>Join us here: </a:t>
            </a:r>
            <a:r>
              <a:rPr lang="en-GB" sz="2400">
                <a:solidFill>
                  <a:srgbClr val="002060"/>
                </a:solidFill>
                <a:latin typeface="Arial" panose="020B0604020202020204" pitchFamily="34" charset="0"/>
                <a:cs typeface="Arial" panose="020B0604020202020204" pitchFamily="34" charset="0"/>
                <a:hlinkClick r:id="rId2"/>
              </a:rPr>
              <a:t>https://</a:t>
            </a:r>
            <a:r>
              <a:rPr lang="en-GB" sz="2400">
                <a:latin typeface="Arial" panose="020B0604020202020204" pitchFamily="34" charset="0"/>
                <a:cs typeface="Arial" panose="020B0604020202020204" pitchFamily="34" charset="0"/>
                <a:hlinkClick r:id="rId2"/>
              </a:rPr>
              <a:t>project-hack.slack.com</a:t>
            </a:r>
            <a:endParaRPr lang="en-GB" sz="2400">
              <a:latin typeface="Arial" panose="020B0604020202020204" pitchFamily="34" charset="0"/>
              <a:cs typeface="Arial" panose="020B0604020202020204" pitchFamily="34" charset="0"/>
            </a:endParaRPr>
          </a:p>
          <a:p>
            <a:pPr marL="0" indent="0">
              <a:buNone/>
            </a:pPr>
            <a:endParaRPr lang="en-GB" sz="2400">
              <a:solidFill>
                <a:srgbClr val="002060"/>
              </a:solidFill>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GB" sz="240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EB2171A6-7984-4521-9D00-C600CD2B1FAC}"/>
              </a:ext>
            </a:extLst>
          </p:cNvPr>
          <p:cNvPicPr>
            <a:picLocks noChangeAspect="1"/>
          </p:cNvPicPr>
          <p:nvPr/>
        </p:nvPicPr>
        <p:blipFill rotWithShape="1">
          <a:blip r:embed="rId3"/>
          <a:srcRect l="227" t="10895" r="-227" b="12840"/>
          <a:stretch/>
        </p:blipFill>
        <p:spPr>
          <a:xfrm>
            <a:off x="8383448" y="1988225"/>
            <a:ext cx="2511767" cy="716265"/>
          </a:xfrm>
          <a:prstGeom prst="rect">
            <a:avLst/>
          </a:prstGeom>
        </p:spPr>
      </p:pic>
      <p:pic>
        <p:nvPicPr>
          <p:cNvPr id="7" name="Picture 6">
            <a:extLst>
              <a:ext uri="{FF2B5EF4-FFF2-40B4-BE49-F238E27FC236}">
                <a16:creationId xmlns:a16="http://schemas.microsoft.com/office/drawing/2014/main" id="{E039A1B2-9E8A-0640-8767-FCA86EE21DD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83419" y="2601190"/>
            <a:ext cx="2711824" cy="2711824"/>
          </a:xfrm>
          <a:prstGeom prst="rect">
            <a:avLst/>
          </a:prstGeom>
        </p:spPr>
      </p:pic>
    </p:spTree>
    <p:extLst>
      <p:ext uri="{BB962C8B-B14F-4D97-AF65-F5344CB8AC3E}">
        <p14:creationId xmlns:p14="http://schemas.microsoft.com/office/powerpoint/2010/main" val="2982386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5">
            <a:extLst>
              <a:ext uri="{FF2B5EF4-FFF2-40B4-BE49-F238E27FC236}">
                <a16:creationId xmlns:a16="http://schemas.microsoft.com/office/drawing/2014/main" id="{B183EBCD-A210-4318-91AB-C1DE102D5BF3}"/>
              </a:ext>
            </a:extLst>
          </p:cNvPr>
          <p:cNvSpPr txBox="1">
            <a:spLocks/>
          </p:cNvSpPr>
          <p:nvPr/>
        </p:nvSpPr>
        <p:spPr>
          <a:xfrm>
            <a:off x="490456" y="1567371"/>
            <a:ext cx="5676041"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lawik Light"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lawik Light"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lawik Light"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lawik Light"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lawik 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a:solidFill>
                  <a:srgbClr val="00B0F0"/>
                </a:solidFill>
                <a:latin typeface="Arial" panose="020B0604020202020204" pitchFamily="34" charset="0"/>
                <a:cs typeface="Arial" panose="020B0604020202020204" pitchFamily="34" charset="0"/>
              </a:rPr>
              <a:t>HOW ARE THE TEAMS JUDGED</a:t>
            </a:r>
          </a:p>
        </p:txBody>
      </p:sp>
      <p:sp>
        <p:nvSpPr>
          <p:cNvPr id="4" name="Content Placeholder 1">
            <a:extLst>
              <a:ext uri="{FF2B5EF4-FFF2-40B4-BE49-F238E27FC236}">
                <a16:creationId xmlns:a16="http://schemas.microsoft.com/office/drawing/2014/main" id="{EA1057CA-A119-4F29-A972-4FFF4B579856}"/>
              </a:ext>
            </a:extLst>
          </p:cNvPr>
          <p:cNvSpPr txBox="1">
            <a:spLocks/>
          </p:cNvSpPr>
          <p:nvPr/>
        </p:nvSpPr>
        <p:spPr>
          <a:xfrm>
            <a:off x="490456" y="2047502"/>
            <a:ext cx="9745505" cy="107664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a:latin typeface="Arial" panose="020B0604020202020204" pitchFamily="34" charset="0"/>
                <a:cs typeface="Arial" panose="020B0604020202020204" pitchFamily="34" charset="0"/>
              </a:rPr>
              <a:t>During the pitches, you will have 5 mins to present and 2 mins Q&amp;A from the judges. We’ll use the following criteria:</a:t>
            </a:r>
          </a:p>
        </p:txBody>
      </p:sp>
      <p:graphicFrame>
        <p:nvGraphicFramePr>
          <p:cNvPr id="5" name="Table 4">
            <a:extLst>
              <a:ext uri="{FF2B5EF4-FFF2-40B4-BE49-F238E27FC236}">
                <a16:creationId xmlns:a16="http://schemas.microsoft.com/office/drawing/2014/main" id="{5B33A8C1-5EB4-482B-870B-2231A0D66686}"/>
              </a:ext>
            </a:extLst>
          </p:cNvPr>
          <p:cNvGraphicFramePr>
            <a:graphicFrameLocks noGrp="1"/>
          </p:cNvGraphicFramePr>
          <p:nvPr>
            <p:extLst>
              <p:ext uri="{D42A27DB-BD31-4B8C-83A1-F6EECF244321}">
                <p14:modId xmlns:p14="http://schemas.microsoft.com/office/powerpoint/2010/main" val="2841229986"/>
              </p:ext>
            </p:extLst>
          </p:nvPr>
        </p:nvGraphicFramePr>
        <p:xfrm>
          <a:off x="600270" y="2774763"/>
          <a:ext cx="10196946" cy="2641600"/>
        </p:xfrm>
        <a:graphic>
          <a:graphicData uri="http://schemas.openxmlformats.org/drawingml/2006/table">
            <a:tbl>
              <a:tblPr firstRow="1" bandRow="1">
                <a:tableStyleId>{5C22544A-7EE6-4342-B048-85BDC9FD1C3A}</a:tableStyleId>
              </a:tblPr>
              <a:tblGrid>
                <a:gridCol w="2809150">
                  <a:extLst>
                    <a:ext uri="{9D8B030D-6E8A-4147-A177-3AD203B41FA5}">
                      <a16:colId xmlns:a16="http://schemas.microsoft.com/office/drawing/2014/main" val="3726939096"/>
                    </a:ext>
                  </a:extLst>
                </a:gridCol>
                <a:gridCol w="6412436">
                  <a:extLst>
                    <a:ext uri="{9D8B030D-6E8A-4147-A177-3AD203B41FA5}">
                      <a16:colId xmlns:a16="http://schemas.microsoft.com/office/drawing/2014/main" val="3836981939"/>
                    </a:ext>
                  </a:extLst>
                </a:gridCol>
                <a:gridCol w="975360">
                  <a:extLst>
                    <a:ext uri="{9D8B030D-6E8A-4147-A177-3AD203B41FA5}">
                      <a16:colId xmlns:a16="http://schemas.microsoft.com/office/drawing/2014/main" val="1772096761"/>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tx1"/>
                          </a:solidFill>
                          <a:latin typeface="Arial" panose="020B0604020202020204" pitchFamily="34" charset="0"/>
                          <a:cs typeface="Arial" panose="020B0604020202020204" pitchFamily="34" charset="0"/>
                        </a:rPr>
                        <a:t>Presentation</a:t>
                      </a:r>
                    </a:p>
                  </a:txBody>
                  <a:tcPr>
                    <a:lnL w="9525" cap="flat" cmpd="sng" algn="ctr">
                      <a:noFill/>
                      <a:prstDash val="sysDot"/>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952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lang="en-US" sz="1600" b="1">
                          <a:solidFill>
                            <a:schemeClr val="tx1"/>
                          </a:solidFill>
                          <a:latin typeface="Arial" panose="020B0604020202020204" pitchFamily="34" charset="0"/>
                          <a:cs typeface="Arial" panose="020B0604020202020204" pitchFamily="34" charset="0"/>
                        </a:rPr>
                        <a:t>Pitch and sticking to time (5 mins)</a:t>
                      </a:r>
                    </a:p>
                  </a:txBody>
                  <a:tcPr>
                    <a:lnL w="9525" cap="flat" cmpd="sng" algn="ctr">
                      <a:noFill/>
                      <a:prstDash val="sysDot"/>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952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1600" b="1">
                          <a:solidFill>
                            <a:schemeClr val="tx1"/>
                          </a:solidFill>
                          <a:latin typeface="Arial" panose="020B0604020202020204" pitchFamily="34" charset="0"/>
                          <a:cs typeface="Arial" panose="020B0604020202020204" pitchFamily="34" charset="0"/>
                        </a:rPr>
                        <a:t>/10</a:t>
                      </a:r>
                    </a:p>
                  </a:txBody>
                  <a:tcPr>
                    <a:lnL w="9525" cap="flat" cmpd="sng" algn="ctr">
                      <a:noFill/>
                      <a:prstDash val="sysDot"/>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952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89220098"/>
                  </a:ext>
                </a:extLst>
              </a:tr>
              <a:tr h="16902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tx1"/>
                          </a:solidFill>
                          <a:latin typeface="Arial" panose="020B0604020202020204" pitchFamily="34" charset="0"/>
                          <a:cs typeface="Arial" panose="020B0604020202020204" pitchFamily="34" charset="0"/>
                        </a:rPr>
                        <a:t>Solution</a:t>
                      </a:r>
                    </a:p>
                  </a:txBody>
                  <a:tcPr>
                    <a:lnL w="9525" cap="flat" cmpd="sng" algn="ctr">
                      <a:noFill/>
                      <a:prstDash val="sysDot"/>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952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lang="en-US" sz="1600" b="1">
                          <a:solidFill>
                            <a:schemeClr val="tx1"/>
                          </a:solidFill>
                          <a:latin typeface="Arial" panose="020B0604020202020204" pitchFamily="34" charset="0"/>
                          <a:cs typeface="Arial" panose="020B0604020202020204" pitchFamily="34" charset="0"/>
                        </a:rPr>
                        <a:t>Did you solve the challenge?</a:t>
                      </a:r>
                    </a:p>
                  </a:txBody>
                  <a:tcPr>
                    <a:lnL w="9525" cap="flat" cmpd="sng" algn="ctr">
                      <a:noFill/>
                      <a:prstDash val="sysDot"/>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952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a:solidFill>
                            <a:schemeClr val="tx1"/>
                          </a:solidFill>
                          <a:latin typeface="Arial" panose="020B0604020202020204" pitchFamily="34" charset="0"/>
                          <a:cs typeface="Arial" panose="020B0604020202020204" pitchFamily="34" charset="0"/>
                        </a:rPr>
                        <a:t>/10</a:t>
                      </a:r>
                    </a:p>
                  </a:txBody>
                  <a:tcPr>
                    <a:lnL w="9525" cap="flat" cmpd="sng" algn="ctr">
                      <a:noFill/>
                      <a:prstDash val="sysDot"/>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952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2278763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tx1"/>
                          </a:solidFill>
                          <a:latin typeface="Arial" panose="020B0604020202020204" pitchFamily="34" charset="0"/>
                          <a:cs typeface="Arial" panose="020B0604020202020204" pitchFamily="34" charset="0"/>
                        </a:rPr>
                        <a:t>Technology</a:t>
                      </a:r>
                    </a:p>
                  </a:txBody>
                  <a:tcPr>
                    <a:lnL w="9525" cap="flat" cmpd="sng" algn="ctr">
                      <a:noFill/>
                      <a:prstDash val="sysDot"/>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952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r>
                        <a:rPr lang="en-US" sz="1600" b="1">
                          <a:solidFill>
                            <a:schemeClr val="tx1"/>
                          </a:solidFill>
                          <a:latin typeface="Arial" panose="020B0604020202020204" pitchFamily="34" charset="0"/>
                          <a:cs typeface="Arial" panose="020B0604020202020204" pitchFamily="34" charset="0"/>
                        </a:rPr>
                        <a:t>How innovative is it?</a:t>
                      </a:r>
                    </a:p>
                  </a:txBody>
                  <a:tcPr>
                    <a:lnL w="9525" cap="flat" cmpd="sng" algn="ctr">
                      <a:noFill/>
                      <a:prstDash val="sysDot"/>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952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a:solidFill>
                            <a:schemeClr val="tx1"/>
                          </a:solidFill>
                          <a:latin typeface="Arial" panose="020B0604020202020204" pitchFamily="34" charset="0"/>
                          <a:cs typeface="Arial" panose="020B0604020202020204" pitchFamily="34" charset="0"/>
                        </a:rPr>
                        <a:t>/10</a:t>
                      </a:r>
                    </a:p>
                  </a:txBody>
                  <a:tcPr>
                    <a:lnL w="9525" cap="flat" cmpd="sng" algn="ctr">
                      <a:noFill/>
                      <a:prstDash val="sysDot"/>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952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26904305"/>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tx1"/>
                          </a:solidFill>
                          <a:latin typeface="Arial" panose="020B0604020202020204" pitchFamily="34" charset="0"/>
                          <a:cs typeface="Arial" panose="020B0604020202020204" pitchFamily="34" charset="0"/>
                        </a:rPr>
                        <a:t>Commercial Application</a:t>
                      </a:r>
                    </a:p>
                  </a:txBody>
                  <a:tcPr>
                    <a:lnL w="9525" cap="flat" cmpd="sng" algn="ctr">
                      <a:noFill/>
                      <a:prstDash val="sysDot"/>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952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tx1"/>
                          </a:solidFill>
                          <a:latin typeface="Arial" panose="020B0604020202020204" pitchFamily="34" charset="0"/>
                          <a:cs typeface="Arial" panose="020B0604020202020204" pitchFamily="34" charset="0"/>
                        </a:rPr>
                        <a:t>Can we pick it up and do something with it?</a:t>
                      </a:r>
                    </a:p>
                  </a:txBody>
                  <a:tcPr>
                    <a:lnL w="9525" cap="flat" cmpd="sng" algn="ctr">
                      <a:noFill/>
                      <a:prstDash val="sysDot"/>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952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a:solidFill>
                            <a:schemeClr val="tx1"/>
                          </a:solidFill>
                          <a:latin typeface="Arial" panose="020B0604020202020204" pitchFamily="34" charset="0"/>
                          <a:cs typeface="Arial" panose="020B0604020202020204" pitchFamily="34" charset="0"/>
                        </a:rPr>
                        <a:t>/10</a:t>
                      </a:r>
                    </a:p>
                  </a:txBody>
                  <a:tcPr>
                    <a:lnL w="9525" cap="flat" cmpd="sng" algn="ctr">
                      <a:noFill/>
                      <a:prstDash val="sysDot"/>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952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42385244"/>
                  </a:ext>
                </a:extLst>
              </a:tr>
              <a:tr h="26094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tx1"/>
                          </a:solidFill>
                          <a:latin typeface="Arial" panose="020B0604020202020204" pitchFamily="34" charset="0"/>
                          <a:cs typeface="Arial" panose="020B0604020202020204" pitchFamily="34" charset="0"/>
                        </a:rPr>
                        <a:t>Benefit</a:t>
                      </a:r>
                    </a:p>
                  </a:txBody>
                  <a:tcPr>
                    <a:lnL w="9525" cap="flat" cmpd="sng" algn="ctr">
                      <a:noFill/>
                      <a:prstDash val="sysDot"/>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952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1">
                          <a:solidFill>
                            <a:schemeClr val="tx1"/>
                          </a:solidFill>
                          <a:latin typeface="Arial" panose="020B0604020202020204" pitchFamily="34" charset="0"/>
                          <a:cs typeface="Arial" panose="020B0604020202020204" pitchFamily="34" charset="0"/>
                        </a:rPr>
                        <a:t>How is this going to help us? E.g. Improve sustainability, project delivery, reduce cost, safety incidents, employee wellbeing</a:t>
                      </a:r>
                    </a:p>
                  </a:txBody>
                  <a:tcPr>
                    <a:lnL w="9525" cap="flat" cmpd="sng" algn="ctr">
                      <a:noFill/>
                      <a:prstDash val="sysDot"/>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952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a:solidFill>
                            <a:schemeClr val="tx1"/>
                          </a:solidFill>
                          <a:latin typeface="Arial" panose="020B0604020202020204" pitchFamily="34" charset="0"/>
                          <a:cs typeface="Arial" panose="020B0604020202020204" pitchFamily="34" charset="0"/>
                        </a:rPr>
                        <a:t>/10</a:t>
                      </a:r>
                    </a:p>
                  </a:txBody>
                  <a:tcPr>
                    <a:lnL w="9525" cap="flat" cmpd="sng" algn="ctr">
                      <a:noFill/>
                      <a:prstDash val="sysDot"/>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952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368120784"/>
                  </a:ext>
                </a:extLst>
              </a:tr>
              <a:tr h="370840">
                <a:tc>
                  <a:txBody>
                    <a:bodyPr/>
                    <a:lstStyle/>
                    <a:p>
                      <a:endParaRPr lang="en-US" sz="1600" b="1">
                        <a:solidFill>
                          <a:schemeClr val="tx1"/>
                        </a:solidFill>
                        <a:latin typeface="Arial" panose="020B0604020202020204" pitchFamily="34" charset="0"/>
                        <a:cs typeface="Arial" panose="020B0604020202020204" pitchFamily="34" charset="0"/>
                      </a:endParaRPr>
                    </a:p>
                  </a:txBody>
                  <a:tcPr>
                    <a:lnL w="9525" cap="flat" cmpd="sng" algn="ctr">
                      <a:noFill/>
                      <a:prstDash val="sysDot"/>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952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1600" b="1">
                          <a:solidFill>
                            <a:schemeClr val="tx1"/>
                          </a:solidFill>
                          <a:latin typeface="Arial" panose="020B0604020202020204" pitchFamily="34" charset="0"/>
                          <a:cs typeface="Arial" panose="020B0604020202020204" pitchFamily="34" charset="0"/>
                        </a:rPr>
                        <a:t>TOTAL SCORE</a:t>
                      </a:r>
                    </a:p>
                  </a:txBody>
                  <a:tcPr>
                    <a:lnL w="9525" cap="flat" cmpd="sng" algn="ctr">
                      <a:noFill/>
                      <a:prstDash val="sysDot"/>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9525" cap="flat" cmpd="sng" algn="ctr">
                      <a:noFill/>
                      <a:prstDash val="sysDot"/>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a:solidFill>
                            <a:schemeClr val="tx1"/>
                          </a:solidFill>
                          <a:latin typeface="Arial" panose="020B0604020202020204" pitchFamily="34" charset="0"/>
                          <a:cs typeface="Arial" panose="020B0604020202020204" pitchFamily="34" charset="0"/>
                        </a:rPr>
                        <a:t>/50</a:t>
                      </a:r>
                    </a:p>
                  </a:txBody>
                  <a:tcPr>
                    <a:lnL w="9525" cap="flat" cmpd="sng" algn="ctr">
                      <a:noFill/>
                      <a:prstDash val="sysDot"/>
                      <a:round/>
                      <a:headEnd type="none" w="med" len="med"/>
                      <a:tailEnd type="none" w="med" len="med"/>
                    </a:lnL>
                    <a:lnR w="9525" cap="flat" cmpd="sng" algn="ctr">
                      <a:noFill/>
                      <a:prstDash val="sysDot"/>
                      <a:round/>
                      <a:headEnd type="none" w="med" len="med"/>
                      <a:tailEnd type="none" w="med" len="med"/>
                    </a:lnR>
                    <a:lnT w="9525" cap="flat" cmpd="sng" algn="ctr">
                      <a:noFill/>
                      <a:prstDash val="sysDot"/>
                      <a:round/>
                      <a:headEnd type="none" w="med" len="med"/>
                      <a:tailEnd type="none" w="med" len="med"/>
                    </a:lnT>
                    <a:lnB w="9525" cap="flat" cmpd="sng" algn="ctr">
                      <a:noFill/>
                      <a:prstDash val="sysDot"/>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29573846"/>
                  </a:ext>
                </a:extLst>
              </a:tr>
            </a:tbl>
          </a:graphicData>
        </a:graphic>
      </p:graphicFrame>
      <p:sp>
        <p:nvSpPr>
          <p:cNvPr id="6" name="Content Placeholder 1">
            <a:extLst>
              <a:ext uri="{FF2B5EF4-FFF2-40B4-BE49-F238E27FC236}">
                <a16:creationId xmlns:a16="http://schemas.microsoft.com/office/drawing/2014/main" id="{0D927457-EB62-452B-9B6B-CEA048D3E1C9}"/>
              </a:ext>
            </a:extLst>
          </p:cNvPr>
          <p:cNvSpPr txBox="1">
            <a:spLocks/>
          </p:cNvSpPr>
          <p:nvPr/>
        </p:nvSpPr>
        <p:spPr>
          <a:xfrm>
            <a:off x="600270" y="5172486"/>
            <a:ext cx="11932961" cy="791241"/>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1800">
                <a:solidFill>
                  <a:srgbClr val="002060"/>
                </a:solidFill>
                <a:latin typeface="Arial" panose="020B0604020202020204" pitchFamily="34" charset="0"/>
                <a:cs typeface="Arial" panose="020B0604020202020204" pitchFamily="34" charset="0"/>
              </a:rPr>
              <a:t>We’ve got a template you can use if it helps. Find it in Slack #</a:t>
            </a:r>
            <a:r>
              <a:rPr lang="en-GB" sz="1800" err="1">
                <a:solidFill>
                  <a:srgbClr val="002060"/>
                </a:solidFill>
                <a:latin typeface="Arial" panose="020B0604020202020204" pitchFamily="34" charset="0"/>
                <a:cs typeface="Arial" panose="020B0604020202020204" pitchFamily="34" charset="0"/>
              </a:rPr>
              <a:t>finalpitches</a:t>
            </a:r>
            <a:r>
              <a:rPr lang="en-GB" sz="1800">
                <a:solidFill>
                  <a:srgbClr val="002060"/>
                </a:solidFill>
                <a:latin typeface="Arial" panose="020B0604020202020204" pitchFamily="34" charset="0"/>
                <a:cs typeface="Arial" panose="020B0604020202020204" pitchFamily="34" charset="0"/>
              </a:rPr>
              <a:t> </a:t>
            </a:r>
          </a:p>
          <a:p>
            <a:pPr marL="0" indent="0">
              <a:buFont typeface="Arial" panose="020B0604020202020204" pitchFamily="34" charset="0"/>
              <a:buNone/>
            </a:pPr>
            <a:r>
              <a:rPr lang="en-GB" sz="1800">
                <a:solidFill>
                  <a:srgbClr val="002060"/>
                </a:solidFill>
                <a:latin typeface="Arial" panose="020B0604020202020204" pitchFamily="34" charset="0"/>
                <a:cs typeface="Arial" panose="020B0604020202020204" pitchFamily="34" charset="0"/>
              </a:rPr>
              <a:t>Please give yourselves a team name so we can find you!</a:t>
            </a:r>
          </a:p>
        </p:txBody>
      </p:sp>
    </p:spTree>
    <p:extLst>
      <p:ext uri="{BB962C8B-B14F-4D97-AF65-F5344CB8AC3E}">
        <p14:creationId xmlns:p14="http://schemas.microsoft.com/office/powerpoint/2010/main" val="11428845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5">
            <a:extLst>
              <a:ext uri="{FF2B5EF4-FFF2-40B4-BE49-F238E27FC236}">
                <a16:creationId xmlns:a16="http://schemas.microsoft.com/office/drawing/2014/main" id="{E4D27154-5020-492A-A89D-A9223C6FF5FB}"/>
              </a:ext>
            </a:extLst>
          </p:cNvPr>
          <p:cNvSpPr txBox="1">
            <a:spLocks/>
          </p:cNvSpPr>
          <p:nvPr/>
        </p:nvSpPr>
        <p:spPr>
          <a:xfrm>
            <a:off x="5153348" y="1520588"/>
            <a:ext cx="1661032"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lawik Light"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lawik Light"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lawik Light"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lawik Light"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lawik 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a:solidFill>
                  <a:srgbClr val="00B0F0"/>
                </a:solidFill>
                <a:latin typeface="Arial" panose="020B0604020202020204" pitchFamily="34" charset="0"/>
                <a:cs typeface="Arial" panose="020B0604020202020204" pitchFamily="34" charset="0"/>
              </a:rPr>
              <a:t>JUDGES</a:t>
            </a:r>
          </a:p>
        </p:txBody>
      </p:sp>
      <p:pic>
        <p:nvPicPr>
          <p:cNvPr id="4" name="Picture 3">
            <a:extLst>
              <a:ext uri="{FF2B5EF4-FFF2-40B4-BE49-F238E27FC236}">
                <a16:creationId xmlns:a16="http://schemas.microsoft.com/office/drawing/2014/main" id="{B1EDFA87-E4B1-4BBC-8EC6-31194C234BD0}"/>
              </a:ext>
            </a:extLst>
          </p:cNvPr>
          <p:cNvPicPr>
            <a:picLocks noChangeAspect="1"/>
          </p:cNvPicPr>
          <p:nvPr/>
        </p:nvPicPr>
        <p:blipFill>
          <a:blip r:embed="rId3"/>
          <a:stretch>
            <a:fillRect/>
          </a:stretch>
        </p:blipFill>
        <p:spPr>
          <a:xfrm>
            <a:off x="644693" y="2689162"/>
            <a:ext cx="976397" cy="1305808"/>
          </a:xfrm>
          <a:prstGeom prst="rect">
            <a:avLst/>
          </a:prstGeom>
          <a:ln w="57150">
            <a:noFill/>
          </a:ln>
        </p:spPr>
      </p:pic>
      <p:pic>
        <p:nvPicPr>
          <p:cNvPr id="5" name="Picture 4">
            <a:extLst>
              <a:ext uri="{FF2B5EF4-FFF2-40B4-BE49-F238E27FC236}">
                <a16:creationId xmlns:a16="http://schemas.microsoft.com/office/drawing/2014/main" id="{063E6CFB-886F-4571-B51B-CB7EDFA70D0E}"/>
              </a:ext>
            </a:extLst>
          </p:cNvPr>
          <p:cNvPicPr>
            <a:picLocks noChangeAspect="1"/>
          </p:cNvPicPr>
          <p:nvPr/>
        </p:nvPicPr>
        <p:blipFill>
          <a:blip r:embed="rId4"/>
          <a:stretch>
            <a:fillRect/>
          </a:stretch>
        </p:blipFill>
        <p:spPr>
          <a:xfrm>
            <a:off x="3643330" y="2699392"/>
            <a:ext cx="902005" cy="1305808"/>
          </a:xfrm>
          <a:prstGeom prst="rect">
            <a:avLst/>
          </a:prstGeom>
        </p:spPr>
      </p:pic>
      <p:pic>
        <p:nvPicPr>
          <p:cNvPr id="7" name="Picture 6">
            <a:extLst>
              <a:ext uri="{FF2B5EF4-FFF2-40B4-BE49-F238E27FC236}">
                <a16:creationId xmlns:a16="http://schemas.microsoft.com/office/drawing/2014/main" id="{4B92FD41-D925-4F4D-BF97-7DA64883009F}"/>
              </a:ext>
            </a:extLst>
          </p:cNvPr>
          <p:cNvPicPr>
            <a:picLocks noChangeAspect="1"/>
          </p:cNvPicPr>
          <p:nvPr/>
        </p:nvPicPr>
        <p:blipFill rotWithShape="1">
          <a:blip r:embed="rId5"/>
          <a:srcRect l="12218" r="15591"/>
          <a:stretch/>
        </p:blipFill>
        <p:spPr>
          <a:xfrm>
            <a:off x="8825218" y="2683507"/>
            <a:ext cx="965609" cy="1337578"/>
          </a:xfrm>
          <a:prstGeom prst="rect">
            <a:avLst/>
          </a:prstGeom>
          <a:ln w="57150">
            <a:noFill/>
          </a:ln>
        </p:spPr>
      </p:pic>
      <p:pic>
        <p:nvPicPr>
          <p:cNvPr id="8" name="Picture 7">
            <a:extLst>
              <a:ext uri="{FF2B5EF4-FFF2-40B4-BE49-F238E27FC236}">
                <a16:creationId xmlns:a16="http://schemas.microsoft.com/office/drawing/2014/main" id="{7BC1E905-7D8E-4337-96DA-474147FDC03E}"/>
              </a:ext>
            </a:extLst>
          </p:cNvPr>
          <p:cNvPicPr>
            <a:picLocks noChangeAspect="1"/>
          </p:cNvPicPr>
          <p:nvPr/>
        </p:nvPicPr>
        <p:blipFill rotWithShape="1">
          <a:blip r:embed="rId6"/>
          <a:srcRect l="13420" r="12350"/>
          <a:stretch/>
        </p:blipFill>
        <p:spPr>
          <a:xfrm flipH="1">
            <a:off x="6988297" y="2672577"/>
            <a:ext cx="965609" cy="1305808"/>
          </a:xfrm>
          <a:prstGeom prst="rect">
            <a:avLst/>
          </a:prstGeom>
          <a:ln w="57150">
            <a:noFill/>
          </a:ln>
        </p:spPr>
      </p:pic>
      <p:pic>
        <p:nvPicPr>
          <p:cNvPr id="9" name="Picture 8">
            <a:extLst>
              <a:ext uri="{FF2B5EF4-FFF2-40B4-BE49-F238E27FC236}">
                <a16:creationId xmlns:a16="http://schemas.microsoft.com/office/drawing/2014/main" id="{B98B970A-FDB2-4DA8-8F66-C573ACBF1CCE}"/>
              </a:ext>
            </a:extLst>
          </p:cNvPr>
          <p:cNvPicPr>
            <a:picLocks noChangeAspect="1"/>
          </p:cNvPicPr>
          <p:nvPr/>
        </p:nvPicPr>
        <p:blipFill rotWithShape="1">
          <a:blip r:embed="rId7"/>
          <a:srcRect l="12033" r="13193"/>
          <a:stretch/>
        </p:blipFill>
        <p:spPr>
          <a:xfrm>
            <a:off x="2123317" y="2694974"/>
            <a:ext cx="976394" cy="1305808"/>
          </a:xfrm>
          <a:prstGeom prst="rect">
            <a:avLst/>
          </a:prstGeom>
          <a:ln w="57150">
            <a:noFill/>
          </a:ln>
        </p:spPr>
      </p:pic>
      <p:pic>
        <p:nvPicPr>
          <p:cNvPr id="10" name="Picture 9">
            <a:extLst>
              <a:ext uri="{FF2B5EF4-FFF2-40B4-BE49-F238E27FC236}">
                <a16:creationId xmlns:a16="http://schemas.microsoft.com/office/drawing/2014/main" id="{9A386FED-F226-48A9-ACD2-71F5F639C387}"/>
              </a:ext>
            </a:extLst>
          </p:cNvPr>
          <p:cNvPicPr>
            <a:picLocks noChangeAspect="1"/>
          </p:cNvPicPr>
          <p:nvPr/>
        </p:nvPicPr>
        <p:blipFill rotWithShape="1">
          <a:blip r:embed="rId8"/>
          <a:srcRect l="15671" t="1801" r="20505" b="-2716"/>
          <a:stretch/>
        </p:blipFill>
        <p:spPr>
          <a:xfrm>
            <a:off x="1087886" y="4096887"/>
            <a:ext cx="1863935" cy="687210"/>
          </a:xfrm>
          <a:prstGeom prst="rect">
            <a:avLst/>
          </a:prstGeom>
        </p:spPr>
      </p:pic>
      <p:pic>
        <p:nvPicPr>
          <p:cNvPr id="11" name="Picture 10">
            <a:extLst>
              <a:ext uri="{FF2B5EF4-FFF2-40B4-BE49-F238E27FC236}">
                <a16:creationId xmlns:a16="http://schemas.microsoft.com/office/drawing/2014/main" id="{5A28110D-C30E-4B0F-807A-F7E3695526BE}"/>
              </a:ext>
            </a:extLst>
          </p:cNvPr>
          <p:cNvPicPr>
            <a:picLocks noChangeAspect="1"/>
          </p:cNvPicPr>
          <p:nvPr/>
        </p:nvPicPr>
        <p:blipFill rotWithShape="1">
          <a:blip r:embed="rId9"/>
          <a:srcRect r="26299"/>
          <a:stretch/>
        </p:blipFill>
        <p:spPr>
          <a:xfrm>
            <a:off x="3339211" y="4091198"/>
            <a:ext cx="1489532" cy="611242"/>
          </a:xfrm>
          <a:prstGeom prst="rect">
            <a:avLst/>
          </a:prstGeom>
        </p:spPr>
      </p:pic>
      <p:pic>
        <p:nvPicPr>
          <p:cNvPr id="13" name="Picture 12">
            <a:extLst>
              <a:ext uri="{FF2B5EF4-FFF2-40B4-BE49-F238E27FC236}">
                <a16:creationId xmlns:a16="http://schemas.microsoft.com/office/drawing/2014/main" id="{9356FD72-4543-4045-A321-CA991C022BF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759415" y="4064989"/>
            <a:ext cx="1330474" cy="651745"/>
          </a:xfrm>
          <a:prstGeom prst="rect">
            <a:avLst/>
          </a:prstGeom>
        </p:spPr>
      </p:pic>
      <p:pic>
        <p:nvPicPr>
          <p:cNvPr id="14" name="Picture 13">
            <a:extLst>
              <a:ext uri="{FF2B5EF4-FFF2-40B4-BE49-F238E27FC236}">
                <a16:creationId xmlns:a16="http://schemas.microsoft.com/office/drawing/2014/main" id="{1FD93A66-C87E-4991-9FCB-70AD00F24D07}"/>
              </a:ext>
            </a:extLst>
          </p:cNvPr>
          <p:cNvPicPr>
            <a:picLocks noChangeAspect="1"/>
          </p:cNvPicPr>
          <p:nvPr/>
        </p:nvPicPr>
        <p:blipFill>
          <a:blip r:embed="rId11"/>
          <a:stretch>
            <a:fillRect/>
          </a:stretch>
        </p:blipFill>
        <p:spPr>
          <a:xfrm>
            <a:off x="8391679" y="4011555"/>
            <a:ext cx="1872296" cy="563492"/>
          </a:xfrm>
          <a:prstGeom prst="rect">
            <a:avLst/>
          </a:prstGeom>
        </p:spPr>
      </p:pic>
      <p:sp>
        <p:nvSpPr>
          <p:cNvPr id="15" name="Content Placeholder 1">
            <a:extLst>
              <a:ext uri="{FF2B5EF4-FFF2-40B4-BE49-F238E27FC236}">
                <a16:creationId xmlns:a16="http://schemas.microsoft.com/office/drawing/2014/main" id="{8F583A61-B25B-41C7-BDB2-A5FB9FE5AA49}"/>
              </a:ext>
            </a:extLst>
          </p:cNvPr>
          <p:cNvSpPr txBox="1">
            <a:spLocks/>
          </p:cNvSpPr>
          <p:nvPr/>
        </p:nvSpPr>
        <p:spPr>
          <a:xfrm>
            <a:off x="328978" y="1995820"/>
            <a:ext cx="1504388" cy="890989"/>
          </a:xfrm>
          <a:prstGeom prst="rect">
            <a:avLst/>
          </a:prstGeom>
        </p:spPr>
        <p:txBody>
          <a:bodyPr vert="horz" lIns="91440" tIns="45720" rIns="91440" bIns="45720" rtlCol="0" anchor="ctr">
            <a:normAutofit/>
          </a:bodyPr>
          <a:lstStyle>
            <a:defPPr>
              <a:defRPr lang="en-US"/>
            </a:defPPr>
            <a:lvl1pPr indent="0" algn="ctr">
              <a:lnSpc>
                <a:spcPct val="90000"/>
              </a:lnSpc>
              <a:spcBef>
                <a:spcPts val="1000"/>
              </a:spcBef>
              <a:buFont typeface="Arial" panose="020B0604020202020204" pitchFamily="34" charset="0"/>
              <a:buNone/>
              <a:defRPr sz="1400" b="1">
                <a:latin typeface="Selawik Light" panose="020B0502040204020203" pitchFamily="34" charset="0"/>
              </a:defRPr>
            </a:lvl1pPr>
            <a:lvl2pPr marL="685800" indent="-228600">
              <a:lnSpc>
                <a:spcPct val="90000"/>
              </a:lnSpc>
              <a:spcBef>
                <a:spcPts val="500"/>
              </a:spcBef>
              <a:buFont typeface="Arial" panose="020B0604020202020204" pitchFamily="34" charset="0"/>
              <a:buChar char="•"/>
              <a:defRPr sz="2400">
                <a:latin typeface="Selawik Light" panose="020B0502040204020203" pitchFamily="34" charset="0"/>
              </a:defRPr>
            </a:lvl2pPr>
            <a:lvl3pPr marL="1143000" indent="-228600">
              <a:lnSpc>
                <a:spcPct val="90000"/>
              </a:lnSpc>
              <a:spcBef>
                <a:spcPts val="500"/>
              </a:spcBef>
              <a:buFont typeface="Arial" panose="020B0604020202020204" pitchFamily="34" charset="0"/>
              <a:buChar char="•"/>
              <a:defRPr sz="2000">
                <a:latin typeface="Selawik Light" panose="020B0502040204020203" pitchFamily="34" charset="0"/>
              </a:defRPr>
            </a:lvl3pPr>
            <a:lvl4pPr marL="1600200" indent="-228600">
              <a:lnSpc>
                <a:spcPct val="90000"/>
              </a:lnSpc>
              <a:spcBef>
                <a:spcPts val="500"/>
              </a:spcBef>
              <a:buFont typeface="Arial" panose="020B0604020202020204" pitchFamily="34" charset="0"/>
              <a:buChar char="•"/>
              <a:defRPr>
                <a:latin typeface="Selawik Light" panose="020B0502040204020203" pitchFamily="34" charset="0"/>
              </a:defRPr>
            </a:lvl4pPr>
            <a:lvl5pPr marL="2057400" indent="-228600">
              <a:lnSpc>
                <a:spcPct val="90000"/>
              </a:lnSpc>
              <a:spcBef>
                <a:spcPts val="500"/>
              </a:spcBef>
              <a:buFont typeface="Arial" panose="020B0604020202020204" pitchFamily="34" charset="0"/>
              <a:buChar char="•"/>
              <a:defRPr>
                <a:latin typeface="Selawik Light"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ts val="0"/>
              </a:spcBef>
            </a:pPr>
            <a:r>
              <a:rPr lang="en-GB" sz="1200">
                <a:latin typeface="Arial" panose="020B0604020202020204" pitchFamily="34" charset="0"/>
                <a:cs typeface="Arial" panose="020B0604020202020204" pitchFamily="34" charset="0"/>
              </a:rPr>
              <a:t>Martin Paver</a:t>
            </a:r>
          </a:p>
          <a:p>
            <a:pPr>
              <a:spcBef>
                <a:spcPts val="0"/>
              </a:spcBef>
            </a:pPr>
            <a:r>
              <a:rPr lang="en-GB" sz="1200" b="0">
                <a:latin typeface="Arial" panose="020B0604020202020204" pitchFamily="34" charset="0"/>
                <a:cs typeface="Arial" panose="020B0604020202020204" pitchFamily="34" charset="0"/>
              </a:rPr>
              <a:t>CEO</a:t>
            </a:r>
          </a:p>
        </p:txBody>
      </p:sp>
      <p:sp>
        <p:nvSpPr>
          <p:cNvPr id="16" name="Content Placeholder 1">
            <a:extLst>
              <a:ext uri="{FF2B5EF4-FFF2-40B4-BE49-F238E27FC236}">
                <a16:creationId xmlns:a16="http://schemas.microsoft.com/office/drawing/2014/main" id="{7F104D7D-5C09-4874-B45B-AC3C0260AE05}"/>
              </a:ext>
            </a:extLst>
          </p:cNvPr>
          <p:cNvSpPr txBox="1">
            <a:spLocks/>
          </p:cNvSpPr>
          <p:nvPr/>
        </p:nvSpPr>
        <p:spPr>
          <a:xfrm>
            <a:off x="1768021" y="2008312"/>
            <a:ext cx="1504388" cy="890989"/>
          </a:xfrm>
          <a:prstGeom prst="rect">
            <a:avLst/>
          </a:prstGeom>
        </p:spPr>
        <p:txBody>
          <a:bodyPr vert="horz" lIns="91440" tIns="45720" rIns="91440" bIns="45720" rtlCol="0" anchor="ctr">
            <a:normAutofit/>
          </a:bodyPr>
          <a:lstStyle>
            <a:defPPr>
              <a:defRPr lang="en-US"/>
            </a:defPPr>
            <a:lvl1pPr indent="0" algn="ctr">
              <a:lnSpc>
                <a:spcPct val="90000"/>
              </a:lnSpc>
              <a:spcBef>
                <a:spcPts val="1000"/>
              </a:spcBef>
              <a:buFont typeface="Arial" panose="020B0604020202020204" pitchFamily="34" charset="0"/>
              <a:buNone/>
              <a:defRPr sz="1400" b="1">
                <a:latin typeface="Selawik Light" panose="020B0502040204020203" pitchFamily="34" charset="0"/>
              </a:defRPr>
            </a:lvl1pPr>
            <a:lvl2pPr marL="685800" indent="-228600">
              <a:lnSpc>
                <a:spcPct val="90000"/>
              </a:lnSpc>
              <a:spcBef>
                <a:spcPts val="500"/>
              </a:spcBef>
              <a:buFont typeface="Arial" panose="020B0604020202020204" pitchFamily="34" charset="0"/>
              <a:buChar char="•"/>
              <a:defRPr sz="2400">
                <a:latin typeface="Selawik Light" panose="020B0502040204020203" pitchFamily="34" charset="0"/>
              </a:defRPr>
            </a:lvl2pPr>
            <a:lvl3pPr marL="1143000" indent="-228600">
              <a:lnSpc>
                <a:spcPct val="90000"/>
              </a:lnSpc>
              <a:spcBef>
                <a:spcPts val="500"/>
              </a:spcBef>
              <a:buFont typeface="Arial" panose="020B0604020202020204" pitchFamily="34" charset="0"/>
              <a:buChar char="•"/>
              <a:defRPr sz="2000">
                <a:latin typeface="Selawik Light" panose="020B0502040204020203" pitchFamily="34" charset="0"/>
              </a:defRPr>
            </a:lvl3pPr>
            <a:lvl4pPr marL="1600200" indent="-228600">
              <a:lnSpc>
                <a:spcPct val="90000"/>
              </a:lnSpc>
              <a:spcBef>
                <a:spcPts val="500"/>
              </a:spcBef>
              <a:buFont typeface="Arial" panose="020B0604020202020204" pitchFamily="34" charset="0"/>
              <a:buChar char="•"/>
              <a:defRPr>
                <a:latin typeface="Selawik Light" panose="020B0502040204020203" pitchFamily="34" charset="0"/>
              </a:defRPr>
            </a:lvl4pPr>
            <a:lvl5pPr marL="2057400" indent="-228600">
              <a:lnSpc>
                <a:spcPct val="90000"/>
              </a:lnSpc>
              <a:spcBef>
                <a:spcPts val="500"/>
              </a:spcBef>
              <a:buFont typeface="Arial" panose="020B0604020202020204" pitchFamily="34" charset="0"/>
              <a:buChar char="•"/>
              <a:defRPr>
                <a:latin typeface="Selawik Light"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ts val="0"/>
              </a:spcBef>
            </a:pPr>
            <a:r>
              <a:rPr lang="en-GB" sz="1200">
                <a:latin typeface="Arial" panose="020B0604020202020204" pitchFamily="34" charset="0"/>
                <a:cs typeface="Arial" panose="020B0604020202020204" pitchFamily="34" charset="0"/>
              </a:rPr>
              <a:t>James Smith</a:t>
            </a:r>
          </a:p>
          <a:p>
            <a:pPr>
              <a:spcBef>
                <a:spcPts val="0"/>
              </a:spcBef>
            </a:pPr>
            <a:r>
              <a:rPr lang="en-GB" sz="1200" b="0">
                <a:latin typeface="Arial" panose="020B0604020202020204" pitchFamily="34" charset="0"/>
                <a:cs typeface="Arial" panose="020B0604020202020204" pitchFamily="34" charset="0"/>
              </a:rPr>
              <a:t>CTO</a:t>
            </a:r>
          </a:p>
        </p:txBody>
      </p:sp>
      <p:sp>
        <p:nvSpPr>
          <p:cNvPr id="17" name="Content Placeholder 1">
            <a:extLst>
              <a:ext uri="{FF2B5EF4-FFF2-40B4-BE49-F238E27FC236}">
                <a16:creationId xmlns:a16="http://schemas.microsoft.com/office/drawing/2014/main" id="{FE8811B6-0579-47F8-B614-1F883D3E8E90}"/>
              </a:ext>
            </a:extLst>
          </p:cNvPr>
          <p:cNvSpPr txBox="1">
            <a:spLocks/>
          </p:cNvSpPr>
          <p:nvPr/>
        </p:nvSpPr>
        <p:spPr>
          <a:xfrm>
            <a:off x="3265341" y="2008312"/>
            <a:ext cx="1504388" cy="890989"/>
          </a:xfrm>
          <a:prstGeom prst="rect">
            <a:avLst/>
          </a:prstGeom>
        </p:spPr>
        <p:txBody>
          <a:bodyPr vert="horz" lIns="91440" tIns="45720" rIns="91440" bIns="45720" rtlCol="0" anchor="ctr">
            <a:normAutofit/>
          </a:bodyPr>
          <a:lstStyle>
            <a:defPPr>
              <a:defRPr lang="en-US"/>
            </a:defPPr>
            <a:lvl1pPr indent="0" algn="ctr">
              <a:lnSpc>
                <a:spcPct val="90000"/>
              </a:lnSpc>
              <a:spcBef>
                <a:spcPts val="1000"/>
              </a:spcBef>
              <a:buFont typeface="Arial" panose="020B0604020202020204" pitchFamily="34" charset="0"/>
              <a:buNone/>
              <a:defRPr sz="1400" b="1">
                <a:latin typeface="Selawik Light" panose="020B0502040204020203" pitchFamily="34" charset="0"/>
              </a:defRPr>
            </a:lvl1pPr>
            <a:lvl2pPr marL="685800" indent="-228600">
              <a:lnSpc>
                <a:spcPct val="90000"/>
              </a:lnSpc>
              <a:spcBef>
                <a:spcPts val="500"/>
              </a:spcBef>
              <a:buFont typeface="Arial" panose="020B0604020202020204" pitchFamily="34" charset="0"/>
              <a:buChar char="•"/>
              <a:defRPr sz="2400">
                <a:latin typeface="Selawik Light" panose="020B0502040204020203" pitchFamily="34" charset="0"/>
              </a:defRPr>
            </a:lvl2pPr>
            <a:lvl3pPr marL="1143000" indent="-228600">
              <a:lnSpc>
                <a:spcPct val="90000"/>
              </a:lnSpc>
              <a:spcBef>
                <a:spcPts val="500"/>
              </a:spcBef>
              <a:buFont typeface="Arial" panose="020B0604020202020204" pitchFamily="34" charset="0"/>
              <a:buChar char="•"/>
              <a:defRPr sz="2000">
                <a:latin typeface="Selawik Light" panose="020B0502040204020203" pitchFamily="34" charset="0"/>
              </a:defRPr>
            </a:lvl3pPr>
            <a:lvl4pPr marL="1600200" indent="-228600">
              <a:lnSpc>
                <a:spcPct val="90000"/>
              </a:lnSpc>
              <a:spcBef>
                <a:spcPts val="500"/>
              </a:spcBef>
              <a:buFont typeface="Arial" panose="020B0604020202020204" pitchFamily="34" charset="0"/>
              <a:buChar char="•"/>
              <a:defRPr>
                <a:latin typeface="Selawik Light" panose="020B0502040204020203" pitchFamily="34" charset="0"/>
              </a:defRPr>
            </a:lvl4pPr>
            <a:lvl5pPr marL="2057400" indent="-228600">
              <a:lnSpc>
                <a:spcPct val="90000"/>
              </a:lnSpc>
              <a:spcBef>
                <a:spcPts val="500"/>
              </a:spcBef>
              <a:buFont typeface="Arial" panose="020B0604020202020204" pitchFamily="34" charset="0"/>
              <a:buChar char="•"/>
              <a:defRPr>
                <a:latin typeface="Selawik Light"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ts val="0"/>
              </a:spcBef>
            </a:pPr>
            <a:r>
              <a:rPr lang="en-GB" sz="1200">
                <a:latin typeface="Arial" panose="020B0604020202020204" pitchFamily="34" charset="0"/>
                <a:cs typeface="Arial" panose="020B0604020202020204" pitchFamily="34" charset="0"/>
              </a:rPr>
              <a:t>Lindsay Scott</a:t>
            </a:r>
          </a:p>
          <a:p>
            <a:pPr>
              <a:spcBef>
                <a:spcPts val="0"/>
              </a:spcBef>
            </a:pPr>
            <a:r>
              <a:rPr lang="en-GB" sz="1200" b="0">
                <a:latin typeface="Arial" panose="020B0604020202020204" pitchFamily="34" charset="0"/>
                <a:cs typeface="Arial" panose="020B0604020202020204" pitchFamily="34" charset="0"/>
              </a:rPr>
              <a:t>Director</a:t>
            </a:r>
          </a:p>
        </p:txBody>
      </p:sp>
      <p:sp>
        <p:nvSpPr>
          <p:cNvPr id="19" name="Content Placeholder 1">
            <a:extLst>
              <a:ext uri="{FF2B5EF4-FFF2-40B4-BE49-F238E27FC236}">
                <a16:creationId xmlns:a16="http://schemas.microsoft.com/office/drawing/2014/main" id="{CF45A1C1-B08D-4C81-BF6F-DED2B1EDFB36}"/>
              </a:ext>
            </a:extLst>
          </p:cNvPr>
          <p:cNvSpPr txBox="1">
            <a:spLocks/>
          </p:cNvSpPr>
          <p:nvPr/>
        </p:nvSpPr>
        <p:spPr>
          <a:xfrm>
            <a:off x="6383828" y="1995820"/>
            <a:ext cx="2281530" cy="890989"/>
          </a:xfrm>
          <a:prstGeom prst="rect">
            <a:avLst/>
          </a:prstGeom>
        </p:spPr>
        <p:txBody>
          <a:bodyPr vert="horz" lIns="91440" tIns="45720" rIns="91440" bIns="45720" rtlCol="0" anchor="ctr">
            <a:normAutofit/>
          </a:bodyPr>
          <a:lstStyle>
            <a:defPPr>
              <a:defRPr lang="en-US"/>
            </a:defPPr>
            <a:lvl1pPr indent="0" algn="ctr">
              <a:lnSpc>
                <a:spcPct val="90000"/>
              </a:lnSpc>
              <a:spcBef>
                <a:spcPts val="1000"/>
              </a:spcBef>
              <a:buFont typeface="Arial" panose="020B0604020202020204" pitchFamily="34" charset="0"/>
              <a:buNone/>
              <a:defRPr sz="1400" b="1">
                <a:latin typeface="Selawik Light" panose="020B0502040204020203" pitchFamily="34" charset="0"/>
              </a:defRPr>
            </a:lvl1pPr>
            <a:lvl2pPr marL="685800" indent="-228600">
              <a:lnSpc>
                <a:spcPct val="90000"/>
              </a:lnSpc>
              <a:spcBef>
                <a:spcPts val="500"/>
              </a:spcBef>
              <a:buFont typeface="Arial" panose="020B0604020202020204" pitchFamily="34" charset="0"/>
              <a:buChar char="•"/>
              <a:defRPr sz="2400">
                <a:latin typeface="Selawik Light" panose="020B0502040204020203" pitchFamily="34" charset="0"/>
              </a:defRPr>
            </a:lvl2pPr>
            <a:lvl3pPr marL="1143000" indent="-228600">
              <a:lnSpc>
                <a:spcPct val="90000"/>
              </a:lnSpc>
              <a:spcBef>
                <a:spcPts val="500"/>
              </a:spcBef>
              <a:buFont typeface="Arial" panose="020B0604020202020204" pitchFamily="34" charset="0"/>
              <a:buChar char="•"/>
              <a:defRPr sz="2000">
                <a:latin typeface="Selawik Light" panose="020B0502040204020203" pitchFamily="34" charset="0"/>
              </a:defRPr>
            </a:lvl3pPr>
            <a:lvl4pPr marL="1600200" indent="-228600">
              <a:lnSpc>
                <a:spcPct val="90000"/>
              </a:lnSpc>
              <a:spcBef>
                <a:spcPts val="500"/>
              </a:spcBef>
              <a:buFont typeface="Arial" panose="020B0604020202020204" pitchFamily="34" charset="0"/>
              <a:buChar char="•"/>
              <a:defRPr>
                <a:latin typeface="Selawik Light" panose="020B0502040204020203" pitchFamily="34" charset="0"/>
              </a:defRPr>
            </a:lvl4pPr>
            <a:lvl5pPr marL="2057400" indent="-228600">
              <a:lnSpc>
                <a:spcPct val="90000"/>
              </a:lnSpc>
              <a:spcBef>
                <a:spcPts val="500"/>
              </a:spcBef>
              <a:buFont typeface="Arial" panose="020B0604020202020204" pitchFamily="34" charset="0"/>
              <a:buChar char="•"/>
              <a:defRPr>
                <a:latin typeface="Selawik Light"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ts val="0"/>
              </a:spcBef>
            </a:pPr>
            <a:r>
              <a:rPr lang="en-GB" sz="1200">
                <a:latin typeface="Arial" panose="020B0604020202020204" pitchFamily="34" charset="0"/>
                <a:cs typeface="Arial" panose="020B0604020202020204" pitchFamily="34" charset="0"/>
              </a:rPr>
              <a:t>Gareth Parkes</a:t>
            </a:r>
          </a:p>
          <a:p>
            <a:pPr>
              <a:spcBef>
                <a:spcPts val="0"/>
              </a:spcBef>
            </a:pPr>
            <a:r>
              <a:rPr lang="en-GB" sz="1200" b="0">
                <a:latin typeface="Arial" panose="020B0604020202020204" pitchFamily="34" charset="0"/>
                <a:cs typeface="Arial" panose="020B0604020202020204" pitchFamily="34" charset="0"/>
              </a:rPr>
              <a:t>Company Knowledge Manager</a:t>
            </a:r>
          </a:p>
        </p:txBody>
      </p:sp>
      <p:sp>
        <p:nvSpPr>
          <p:cNvPr id="20" name="Content Placeholder 1">
            <a:extLst>
              <a:ext uri="{FF2B5EF4-FFF2-40B4-BE49-F238E27FC236}">
                <a16:creationId xmlns:a16="http://schemas.microsoft.com/office/drawing/2014/main" id="{9F18D8C2-52A8-4086-94D0-2B749F6B9225}"/>
              </a:ext>
            </a:extLst>
          </p:cNvPr>
          <p:cNvSpPr txBox="1">
            <a:spLocks/>
          </p:cNvSpPr>
          <p:nvPr/>
        </p:nvSpPr>
        <p:spPr>
          <a:xfrm>
            <a:off x="8474219" y="1970427"/>
            <a:ext cx="1758539" cy="890989"/>
          </a:xfrm>
          <a:prstGeom prst="rect">
            <a:avLst/>
          </a:prstGeom>
        </p:spPr>
        <p:txBody>
          <a:bodyPr vert="horz" lIns="91440" tIns="45720" rIns="91440" bIns="45720" rtlCol="0" anchor="ctr">
            <a:normAutofit/>
          </a:bodyPr>
          <a:lstStyle>
            <a:defPPr>
              <a:defRPr lang="en-US"/>
            </a:defPPr>
            <a:lvl1pPr indent="0" algn="ctr">
              <a:lnSpc>
                <a:spcPct val="90000"/>
              </a:lnSpc>
              <a:spcBef>
                <a:spcPts val="1000"/>
              </a:spcBef>
              <a:buFont typeface="Arial" panose="020B0604020202020204" pitchFamily="34" charset="0"/>
              <a:buNone/>
              <a:defRPr sz="1400" b="1">
                <a:latin typeface="Selawik Light" panose="020B0502040204020203" pitchFamily="34" charset="0"/>
              </a:defRPr>
            </a:lvl1pPr>
            <a:lvl2pPr marL="685800" indent="-228600">
              <a:lnSpc>
                <a:spcPct val="90000"/>
              </a:lnSpc>
              <a:spcBef>
                <a:spcPts val="500"/>
              </a:spcBef>
              <a:buFont typeface="Arial" panose="020B0604020202020204" pitchFamily="34" charset="0"/>
              <a:buChar char="•"/>
              <a:defRPr sz="2400">
                <a:latin typeface="Selawik Light" panose="020B0502040204020203" pitchFamily="34" charset="0"/>
              </a:defRPr>
            </a:lvl2pPr>
            <a:lvl3pPr marL="1143000" indent="-228600">
              <a:lnSpc>
                <a:spcPct val="90000"/>
              </a:lnSpc>
              <a:spcBef>
                <a:spcPts val="500"/>
              </a:spcBef>
              <a:buFont typeface="Arial" panose="020B0604020202020204" pitchFamily="34" charset="0"/>
              <a:buChar char="•"/>
              <a:defRPr sz="2000">
                <a:latin typeface="Selawik Light" panose="020B0502040204020203" pitchFamily="34" charset="0"/>
              </a:defRPr>
            </a:lvl3pPr>
            <a:lvl4pPr marL="1600200" indent="-228600">
              <a:lnSpc>
                <a:spcPct val="90000"/>
              </a:lnSpc>
              <a:spcBef>
                <a:spcPts val="500"/>
              </a:spcBef>
              <a:buFont typeface="Arial" panose="020B0604020202020204" pitchFamily="34" charset="0"/>
              <a:buChar char="•"/>
              <a:defRPr>
                <a:latin typeface="Selawik Light" panose="020B0502040204020203" pitchFamily="34" charset="0"/>
              </a:defRPr>
            </a:lvl4pPr>
            <a:lvl5pPr marL="2057400" indent="-228600">
              <a:lnSpc>
                <a:spcPct val="90000"/>
              </a:lnSpc>
              <a:spcBef>
                <a:spcPts val="500"/>
              </a:spcBef>
              <a:buFont typeface="Arial" panose="020B0604020202020204" pitchFamily="34" charset="0"/>
              <a:buChar char="•"/>
              <a:defRPr>
                <a:latin typeface="Selawik Light"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ts val="0"/>
              </a:spcBef>
            </a:pPr>
            <a:r>
              <a:rPr lang="en-GB" sz="1200">
                <a:latin typeface="Arial" panose="020B0604020202020204" pitchFamily="34" charset="0"/>
                <a:cs typeface="Arial" panose="020B0604020202020204" pitchFamily="34" charset="0"/>
              </a:rPr>
              <a:t>Jon Kirby</a:t>
            </a:r>
          </a:p>
          <a:p>
            <a:pPr>
              <a:spcBef>
                <a:spcPts val="0"/>
              </a:spcBef>
            </a:pPr>
            <a:r>
              <a:rPr lang="en-GB" sz="1200" b="0">
                <a:latin typeface="Arial" panose="020B0604020202020204" pitchFamily="34" charset="0"/>
                <a:cs typeface="Arial" panose="020B0604020202020204" pitchFamily="34" charset="0"/>
              </a:rPr>
              <a:t>Reporting Manager</a:t>
            </a:r>
          </a:p>
        </p:txBody>
      </p:sp>
      <p:sp>
        <p:nvSpPr>
          <p:cNvPr id="23" name="Content Placeholder 1">
            <a:extLst>
              <a:ext uri="{FF2B5EF4-FFF2-40B4-BE49-F238E27FC236}">
                <a16:creationId xmlns:a16="http://schemas.microsoft.com/office/drawing/2014/main" id="{CB67CB04-025C-45F2-9756-B9D6EF8D1411}"/>
              </a:ext>
            </a:extLst>
          </p:cNvPr>
          <p:cNvSpPr txBox="1">
            <a:spLocks/>
          </p:cNvSpPr>
          <p:nvPr/>
        </p:nvSpPr>
        <p:spPr>
          <a:xfrm>
            <a:off x="4588230" y="1989019"/>
            <a:ext cx="2281530" cy="890989"/>
          </a:xfrm>
          <a:prstGeom prst="rect">
            <a:avLst/>
          </a:prstGeom>
        </p:spPr>
        <p:txBody>
          <a:bodyPr vert="horz" lIns="91440" tIns="45720" rIns="91440" bIns="45720" rtlCol="0" anchor="ctr">
            <a:normAutofit/>
          </a:bodyPr>
          <a:lstStyle>
            <a:defPPr>
              <a:defRPr lang="en-US"/>
            </a:defPPr>
            <a:lvl1pPr indent="0" algn="ctr">
              <a:lnSpc>
                <a:spcPct val="90000"/>
              </a:lnSpc>
              <a:spcBef>
                <a:spcPts val="1000"/>
              </a:spcBef>
              <a:buFont typeface="Arial" panose="020B0604020202020204" pitchFamily="34" charset="0"/>
              <a:buNone/>
              <a:defRPr sz="1400" b="1">
                <a:latin typeface="Selawik Light" panose="020B0502040204020203" pitchFamily="34" charset="0"/>
              </a:defRPr>
            </a:lvl1pPr>
            <a:lvl2pPr marL="685800" indent="-228600">
              <a:lnSpc>
                <a:spcPct val="90000"/>
              </a:lnSpc>
              <a:spcBef>
                <a:spcPts val="500"/>
              </a:spcBef>
              <a:buFont typeface="Arial" panose="020B0604020202020204" pitchFamily="34" charset="0"/>
              <a:buChar char="•"/>
              <a:defRPr sz="2400">
                <a:latin typeface="Selawik Light" panose="020B0502040204020203" pitchFamily="34" charset="0"/>
              </a:defRPr>
            </a:lvl2pPr>
            <a:lvl3pPr marL="1143000" indent="-228600">
              <a:lnSpc>
                <a:spcPct val="90000"/>
              </a:lnSpc>
              <a:spcBef>
                <a:spcPts val="500"/>
              </a:spcBef>
              <a:buFont typeface="Arial" panose="020B0604020202020204" pitchFamily="34" charset="0"/>
              <a:buChar char="•"/>
              <a:defRPr sz="2000">
                <a:latin typeface="Selawik Light" panose="020B0502040204020203" pitchFamily="34" charset="0"/>
              </a:defRPr>
            </a:lvl3pPr>
            <a:lvl4pPr marL="1600200" indent="-228600">
              <a:lnSpc>
                <a:spcPct val="90000"/>
              </a:lnSpc>
              <a:spcBef>
                <a:spcPts val="500"/>
              </a:spcBef>
              <a:buFont typeface="Arial" panose="020B0604020202020204" pitchFamily="34" charset="0"/>
              <a:buChar char="•"/>
              <a:defRPr>
                <a:latin typeface="Selawik Light" panose="020B0502040204020203" pitchFamily="34" charset="0"/>
              </a:defRPr>
            </a:lvl4pPr>
            <a:lvl5pPr marL="2057400" indent="-228600">
              <a:lnSpc>
                <a:spcPct val="90000"/>
              </a:lnSpc>
              <a:spcBef>
                <a:spcPts val="500"/>
              </a:spcBef>
              <a:buFont typeface="Arial" panose="020B0604020202020204" pitchFamily="34" charset="0"/>
              <a:buChar char="•"/>
              <a:defRPr>
                <a:latin typeface="Selawik Light"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ts val="0"/>
              </a:spcBef>
            </a:pPr>
            <a:r>
              <a:rPr lang="en-GB" sz="1200">
                <a:latin typeface="Arial"/>
                <a:cs typeface="Arial"/>
              </a:rPr>
              <a:t>Mark Wilcock</a:t>
            </a:r>
            <a:endParaRPr lang="en-US"/>
          </a:p>
          <a:p>
            <a:pPr>
              <a:spcBef>
                <a:spcPts val="0"/>
              </a:spcBef>
            </a:pPr>
            <a:r>
              <a:rPr lang="en-GB" sz="1200" b="0" err="1">
                <a:latin typeface="Arial"/>
                <a:cs typeface="Arial"/>
              </a:rPr>
              <a:t>Zomalex</a:t>
            </a:r>
            <a:endParaRPr lang="en-GB" sz="1200" b="0">
              <a:latin typeface="Arial"/>
              <a:cs typeface="Arial"/>
            </a:endParaRPr>
          </a:p>
        </p:txBody>
      </p:sp>
      <p:pic>
        <p:nvPicPr>
          <p:cNvPr id="2" name="Picture 1" descr="A person wearing glasses&#10;&#10;Description generated with very high confidence">
            <a:extLst>
              <a:ext uri="{FF2B5EF4-FFF2-40B4-BE49-F238E27FC236}">
                <a16:creationId xmlns:a16="http://schemas.microsoft.com/office/drawing/2014/main" id="{C3DEC799-74FE-4A9D-B9E2-F653DDCC7101}"/>
              </a:ext>
            </a:extLst>
          </p:cNvPr>
          <p:cNvPicPr>
            <a:picLocks noChangeAspect="1"/>
          </p:cNvPicPr>
          <p:nvPr/>
        </p:nvPicPr>
        <p:blipFill>
          <a:blip r:embed="rId12"/>
          <a:stretch>
            <a:fillRect/>
          </a:stretch>
        </p:blipFill>
        <p:spPr>
          <a:xfrm>
            <a:off x="5212709" y="2672577"/>
            <a:ext cx="1009935" cy="1338978"/>
          </a:xfrm>
          <a:prstGeom prst="rect">
            <a:avLst/>
          </a:prstGeom>
        </p:spPr>
      </p:pic>
      <p:pic>
        <p:nvPicPr>
          <p:cNvPr id="6" name="Picture 5">
            <a:extLst>
              <a:ext uri="{FF2B5EF4-FFF2-40B4-BE49-F238E27FC236}">
                <a16:creationId xmlns:a16="http://schemas.microsoft.com/office/drawing/2014/main" id="{595A2F36-62AE-4A0A-8DDE-4449A2603798}"/>
              </a:ext>
            </a:extLst>
          </p:cNvPr>
          <p:cNvPicPr>
            <a:picLocks noChangeAspect="1"/>
          </p:cNvPicPr>
          <p:nvPr/>
        </p:nvPicPr>
        <p:blipFill>
          <a:blip r:embed="rId13"/>
          <a:stretch>
            <a:fillRect/>
          </a:stretch>
        </p:blipFill>
        <p:spPr>
          <a:xfrm>
            <a:off x="5070351" y="4091198"/>
            <a:ext cx="1590673" cy="366712"/>
          </a:xfrm>
          <a:prstGeom prst="rect">
            <a:avLst/>
          </a:prstGeom>
        </p:spPr>
      </p:pic>
      <p:sp>
        <p:nvSpPr>
          <p:cNvPr id="21" name="Content Placeholder 1">
            <a:extLst>
              <a:ext uri="{FF2B5EF4-FFF2-40B4-BE49-F238E27FC236}">
                <a16:creationId xmlns:a16="http://schemas.microsoft.com/office/drawing/2014/main" id="{074801A9-8460-4348-A320-0BBFF5520E65}"/>
              </a:ext>
            </a:extLst>
          </p:cNvPr>
          <p:cNvSpPr txBox="1">
            <a:spLocks/>
          </p:cNvSpPr>
          <p:nvPr/>
        </p:nvSpPr>
        <p:spPr>
          <a:xfrm>
            <a:off x="10042411" y="1974288"/>
            <a:ext cx="2123317" cy="890989"/>
          </a:xfrm>
          <a:prstGeom prst="rect">
            <a:avLst/>
          </a:prstGeom>
        </p:spPr>
        <p:txBody>
          <a:bodyPr vert="horz" lIns="91440" tIns="45720" rIns="91440" bIns="45720" rtlCol="0" anchor="ctr">
            <a:normAutofit/>
          </a:bodyPr>
          <a:lstStyle>
            <a:defPPr>
              <a:defRPr lang="en-US"/>
            </a:defPPr>
            <a:lvl1pPr indent="0" algn="ctr">
              <a:lnSpc>
                <a:spcPct val="90000"/>
              </a:lnSpc>
              <a:spcBef>
                <a:spcPts val="1000"/>
              </a:spcBef>
              <a:buFont typeface="Arial" panose="020B0604020202020204" pitchFamily="34" charset="0"/>
              <a:buNone/>
              <a:defRPr sz="1400" b="1">
                <a:latin typeface="Selawik Light" panose="020B0502040204020203" pitchFamily="34" charset="0"/>
              </a:defRPr>
            </a:lvl1pPr>
            <a:lvl2pPr marL="685800" indent="-228600">
              <a:lnSpc>
                <a:spcPct val="90000"/>
              </a:lnSpc>
              <a:spcBef>
                <a:spcPts val="500"/>
              </a:spcBef>
              <a:buFont typeface="Arial" panose="020B0604020202020204" pitchFamily="34" charset="0"/>
              <a:buChar char="•"/>
              <a:defRPr sz="2400">
                <a:latin typeface="Selawik Light" panose="020B0502040204020203" pitchFamily="34" charset="0"/>
              </a:defRPr>
            </a:lvl2pPr>
            <a:lvl3pPr marL="1143000" indent="-228600">
              <a:lnSpc>
                <a:spcPct val="90000"/>
              </a:lnSpc>
              <a:spcBef>
                <a:spcPts val="500"/>
              </a:spcBef>
              <a:buFont typeface="Arial" panose="020B0604020202020204" pitchFamily="34" charset="0"/>
              <a:buChar char="•"/>
              <a:defRPr sz="2000">
                <a:latin typeface="Selawik Light" panose="020B0502040204020203" pitchFamily="34" charset="0"/>
              </a:defRPr>
            </a:lvl3pPr>
            <a:lvl4pPr marL="1600200" indent="-228600">
              <a:lnSpc>
                <a:spcPct val="90000"/>
              </a:lnSpc>
              <a:spcBef>
                <a:spcPts val="500"/>
              </a:spcBef>
              <a:buFont typeface="Arial" panose="020B0604020202020204" pitchFamily="34" charset="0"/>
              <a:buChar char="•"/>
              <a:defRPr>
                <a:latin typeface="Selawik Light" panose="020B0502040204020203" pitchFamily="34" charset="0"/>
              </a:defRPr>
            </a:lvl4pPr>
            <a:lvl5pPr marL="2057400" indent="-228600">
              <a:lnSpc>
                <a:spcPct val="90000"/>
              </a:lnSpc>
              <a:spcBef>
                <a:spcPts val="500"/>
              </a:spcBef>
              <a:buFont typeface="Arial" panose="020B0604020202020204" pitchFamily="34" charset="0"/>
              <a:buChar char="•"/>
              <a:defRPr>
                <a:latin typeface="Selawik Light" panose="020B0502040204020203" pitchFamily="34" charset="0"/>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spcBef>
                <a:spcPts val="0"/>
              </a:spcBef>
            </a:pPr>
            <a:r>
              <a:rPr lang="en-GB" sz="1200">
                <a:latin typeface="Arial"/>
                <a:cs typeface="Arial"/>
              </a:rPr>
              <a:t>Jonathan Norman</a:t>
            </a:r>
            <a:endParaRPr lang="en-US"/>
          </a:p>
          <a:p>
            <a:pPr>
              <a:spcBef>
                <a:spcPts val="0"/>
              </a:spcBef>
            </a:pPr>
            <a:r>
              <a:rPr lang="en-GB" sz="1200" b="0">
                <a:latin typeface="Arial"/>
                <a:cs typeface="Arial"/>
              </a:rPr>
              <a:t>Major Projects Association</a:t>
            </a:r>
            <a:endParaRPr lang="en-GB" sz="1200" b="0">
              <a:latin typeface="Arial" panose="020B0604020202020204" pitchFamily="34" charset="0"/>
              <a:cs typeface="Arial" panose="020B0604020202020204" pitchFamily="34" charset="0"/>
            </a:endParaRPr>
          </a:p>
        </p:txBody>
      </p:sp>
      <p:pic>
        <p:nvPicPr>
          <p:cNvPr id="18" name="Picture 17">
            <a:extLst>
              <a:ext uri="{FF2B5EF4-FFF2-40B4-BE49-F238E27FC236}">
                <a16:creationId xmlns:a16="http://schemas.microsoft.com/office/drawing/2014/main" id="{5DF67738-0BE8-AA4D-BFA7-25AC3E06441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0423835" y="2672577"/>
            <a:ext cx="1306542" cy="1347808"/>
          </a:xfrm>
          <a:prstGeom prst="rect">
            <a:avLst/>
          </a:prstGeom>
        </p:spPr>
      </p:pic>
      <p:pic>
        <p:nvPicPr>
          <p:cNvPr id="25" name="Picture 24">
            <a:extLst>
              <a:ext uri="{FF2B5EF4-FFF2-40B4-BE49-F238E27FC236}">
                <a16:creationId xmlns:a16="http://schemas.microsoft.com/office/drawing/2014/main" id="{027828C2-FB37-5F48-91A7-8B4440D7CA5B}"/>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278391" y="4051327"/>
            <a:ext cx="1651356" cy="589770"/>
          </a:xfrm>
          <a:prstGeom prst="rect">
            <a:avLst/>
          </a:prstGeom>
        </p:spPr>
      </p:pic>
    </p:spTree>
    <p:extLst>
      <p:ext uri="{BB962C8B-B14F-4D97-AF65-F5344CB8AC3E}">
        <p14:creationId xmlns:p14="http://schemas.microsoft.com/office/powerpoint/2010/main" val="129966416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0BE2E01-2313-4684-990D-49B3E1485904}"/>
              </a:ext>
            </a:extLst>
          </p:cNvPr>
          <p:cNvSpPr>
            <a:spLocks noGrp="1"/>
          </p:cNvSpPr>
          <p:nvPr>
            <p:ph idx="1"/>
          </p:nvPr>
        </p:nvSpPr>
        <p:spPr>
          <a:xfrm>
            <a:off x="690113" y="2458671"/>
            <a:ext cx="4941172" cy="3004283"/>
          </a:xfrm>
        </p:spPr>
        <p:txBody>
          <a:bodyPr vert="horz" lIns="91440" tIns="45720" rIns="91440" bIns="45720" rtlCol="0" anchor="t">
            <a:normAutofit/>
          </a:bodyPr>
          <a:lstStyle/>
          <a:p>
            <a:endParaRPr lang="en-GB"/>
          </a:p>
          <a:p>
            <a:pPr marL="0" indent="0">
              <a:buNone/>
            </a:pPr>
            <a:r>
              <a:rPr lang="en-GB" sz="2400">
                <a:latin typeface="Arial"/>
                <a:cs typeface="Arial"/>
              </a:rPr>
              <a:t>We have £1,000 worth of prizes up for grabs for 1</a:t>
            </a:r>
            <a:r>
              <a:rPr lang="en-GB" sz="2400" baseline="30000">
                <a:latin typeface="Arial"/>
                <a:cs typeface="Arial"/>
              </a:rPr>
              <a:t>st</a:t>
            </a:r>
            <a:r>
              <a:rPr lang="en-GB" sz="2400">
                <a:latin typeface="Arial"/>
                <a:cs typeface="Arial"/>
              </a:rPr>
              <a:t> and 2</a:t>
            </a:r>
            <a:r>
              <a:rPr lang="en-GB" sz="2400" baseline="30000">
                <a:latin typeface="Arial"/>
                <a:cs typeface="Arial"/>
              </a:rPr>
              <a:t>nd</a:t>
            </a:r>
            <a:r>
              <a:rPr lang="en-GB" sz="2400">
                <a:latin typeface="Arial"/>
                <a:cs typeface="Arial"/>
              </a:rPr>
              <a:t> Place teams!</a:t>
            </a:r>
          </a:p>
          <a:p>
            <a:pPr marL="0" indent="0">
              <a:buNone/>
            </a:pPr>
            <a:endParaRPr lang="en-GB" sz="2400">
              <a:latin typeface="Arial"/>
              <a:cs typeface="Arial"/>
            </a:endParaRPr>
          </a:p>
          <a:p>
            <a:pPr marL="0" indent="0">
              <a:buNone/>
            </a:pPr>
            <a:r>
              <a:rPr lang="en-GB" sz="2400">
                <a:latin typeface="Arial"/>
                <a:cs typeface="Arial"/>
              </a:rPr>
              <a:t>Additional prizes for novice teams</a:t>
            </a:r>
          </a:p>
        </p:txBody>
      </p:sp>
      <p:sp>
        <p:nvSpPr>
          <p:cNvPr id="5" name="Content Placeholder 5">
            <a:extLst>
              <a:ext uri="{FF2B5EF4-FFF2-40B4-BE49-F238E27FC236}">
                <a16:creationId xmlns:a16="http://schemas.microsoft.com/office/drawing/2014/main" id="{D2A1165F-D655-1A44-87C1-B493C5849F57}"/>
              </a:ext>
            </a:extLst>
          </p:cNvPr>
          <p:cNvSpPr txBox="1">
            <a:spLocks/>
          </p:cNvSpPr>
          <p:nvPr/>
        </p:nvSpPr>
        <p:spPr>
          <a:xfrm>
            <a:off x="690113" y="1922189"/>
            <a:ext cx="1479892" cy="480131"/>
          </a:xfrm>
          <a:prstGeom prst="rect">
            <a:avLst/>
          </a:prstGeom>
        </p:spPr>
        <p:txBody>
          <a:bodyPr vert="horz" wrap="non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lawik Light"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lawik Light"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lawik Light"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lawik Light"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lawik 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a:solidFill>
                  <a:srgbClr val="00B0F0"/>
                </a:solidFill>
                <a:latin typeface="Arial" panose="020B0604020202020204" pitchFamily="34" charset="0"/>
                <a:cs typeface="Arial" panose="020B0604020202020204" pitchFamily="34" charset="0"/>
              </a:rPr>
              <a:t>PRIZES</a:t>
            </a:r>
          </a:p>
        </p:txBody>
      </p:sp>
      <p:pic>
        <p:nvPicPr>
          <p:cNvPr id="4" name="Picture 3">
            <a:extLst>
              <a:ext uri="{FF2B5EF4-FFF2-40B4-BE49-F238E27FC236}">
                <a16:creationId xmlns:a16="http://schemas.microsoft.com/office/drawing/2014/main" id="{92695AC5-DF03-5147-BB1C-9BA13C7E57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5699" y="1864735"/>
            <a:ext cx="5168140" cy="1933514"/>
          </a:xfrm>
          <a:prstGeom prst="rect">
            <a:avLst/>
          </a:prstGeom>
        </p:spPr>
      </p:pic>
      <p:pic>
        <p:nvPicPr>
          <p:cNvPr id="7" name="Picture 6">
            <a:extLst>
              <a:ext uri="{FF2B5EF4-FFF2-40B4-BE49-F238E27FC236}">
                <a16:creationId xmlns:a16="http://schemas.microsoft.com/office/drawing/2014/main" id="{5AAB74B1-B2E5-9D48-BCE8-DCB06B1653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63467" y="3938139"/>
            <a:ext cx="2838857" cy="1892571"/>
          </a:xfrm>
          <a:prstGeom prst="rect">
            <a:avLst/>
          </a:prstGeom>
        </p:spPr>
      </p:pic>
      <p:pic>
        <p:nvPicPr>
          <p:cNvPr id="9" name="Picture 8">
            <a:extLst>
              <a:ext uri="{FF2B5EF4-FFF2-40B4-BE49-F238E27FC236}">
                <a16:creationId xmlns:a16="http://schemas.microsoft.com/office/drawing/2014/main" id="{ADDCB861-D31E-E742-9EB2-212E4278FB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60717" y="4263427"/>
            <a:ext cx="1567283" cy="1567283"/>
          </a:xfrm>
          <a:prstGeom prst="rect">
            <a:avLst/>
          </a:prstGeom>
        </p:spPr>
      </p:pic>
    </p:spTree>
    <p:extLst>
      <p:ext uri="{BB962C8B-B14F-4D97-AF65-F5344CB8AC3E}">
        <p14:creationId xmlns:p14="http://schemas.microsoft.com/office/powerpoint/2010/main" val="30404198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2ABBAA4-F187-4AB2-9809-627EC913EEF4}"/>
              </a:ext>
            </a:extLst>
          </p:cNvPr>
          <p:cNvPicPr>
            <a:picLocks noChangeAspect="1"/>
          </p:cNvPicPr>
          <p:nvPr/>
        </p:nvPicPr>
        <p:blipFill>
          <a:blip r:embed="rId2"/>
          <a:stretch>
            <a:fillRect/>
          </a:stretch>
        </p:blipFill>
        <p:spPr>
          <a:xfrm>
            <a:off x="10504151" y="2951072"/>
            <a:ext cx="1053852" cy="1464202"/>
          </a:xfrm>
          <a:prstGeom prst="rect">
            <a:avLst/>
          </a:prstGeom>
        </p:spPr>
      </p:pic>
      <p:sp>
        <p:nvSpPr>
          <p:cNvPr id="4" name="Rectangle 3">
            <a:extLst>
              <a:ext uri="{FF2B5EF4-FFF2-40B4-BE49-F238E27FC236}">
                <a16:creationId xmlns:a16="http://schemas.microsoft.com/office/drawing/2014/main" id="{467360CA-76BA-4C9C-B53D-1D8415EA953E}"/>
              </a:ext>
            </a:extLst>
          </p:cNvPr>
          <p:cNvSpPr/>
          <p:nvPr/>
        </p:nvSpPr>
        <p:spPr>
          <a:xfrm>
            <a:off x="10326961" y="4502852"/>
            <a:ext cx="1500248" cy="461665"/>
          </a:xfrm>
          <a:prstGeom prst="rect">
            <a:avLst/>
          </a:prstGeom>
        </p:spPr>
        <p:txBody>
          <a:bodyPr wrap="square" anchor="t">
            <a:spAutoFit/>
          </a:bodyPr>
          <a:lstStyle/>
          <a:p>
            <a:pPr algn="ctr"/>
            <a:r>
              <a:rPr lang="en-GB" sz="1200" b="1">
                <a:latin typeface="Arial"/>
                <a:cs typeface="Arial"/>
              </a:rPr>
              <a:t>Rishi </a:t>
            </a:r>
            <a:r>
              <a:rPr lang="en-GB" sz="1200" b="1" err="1">
                <a:latin typeface="Arial"/>
                <a:cs typeface="Arial"/>
              </a:rPr>
              <a:t>Sapra</a:t>
            </a:r>
            <a:r>
              <a:rPr lang="en-GB" sz="1200" b="1">
                <a:latin typeface="Arial"/>
                <a:cs typeface="Arial"/>
              </a:rPr>
              <a:t>          </a:t>
            </a:r>
            <a:endParaRPr lang="en-US">
              <a:latin typeface="Calibri"/>
              <a:cs typeface="Calibri"/>
            </a:endParaRPr>
          </a:p>
          <a:p>
            <a:pPr algn="ctr"/>
            <a:r>
              <a:rPr lang="en-GB" sz="1200">
                <a:latin typeface="Arial"/>
                <a:cs typeface="Arial"/>
              </a:rPr>
              <a:t>Senior Consultant</a:t>
            </a:r>
            <a:endParaRPr lang="en-US">
              <a:latin typeface="Calibri"/>
              <a:cs typeface="Calibri"/>
            </a:endParaRPr>
          </a:p>
        </p:txBody>
      </p:sp>
      <p:pic>
        <p:nvPicPr>
          <p:cNvPr id="5" name="Picture 4">
            <a:extLst>
              <a:ext uri="{FF2B5EF4-FFF2-40B4-BE49-F238E27FC236}">
                <a16:creationId xmlns:a16="http://schemas.microsoft.com/office/drawing/2014/main" id="{9CEE643E-B6B9-4F86-B815-0F4D7A23F9FF}"/>
              </a:ext>
            </a:extLst>
          </p:cNvPr>
          <p:cNvPicPr>
            <a:picLocks noChangeAspect="1"/>
          </p:cNvPicPr>
          <p:nvPr/>
        </p:nvPicPr>
        <p:blipFill>
          <a:blip r:embed="rId3"/>
          <a:stretch>
            <a:fillRect/>
          </a:stretch>
        </p:blipFill>
        <p:spPr>
          <a:xfrm>
            <a:off x="10504151" y="2315132"/>
            <a:ext cx="1117417" cy="548362"/>
          </a:xfrm>
          <a:prstGeom prst="rect">
            <a:avLst/>
          </a:prstGeom>
        </p:spPr>
      </p:pic>
      <p:sp>
        <p:nvSpPr>
          <p:cNvPr id="10" name="Content Placeholder 5">
            <a:extLst>
              <a:ext uri="{FF2B5EF4-FFF2-40B4-BE49-F238E27FC236}">
                <a16:creationId xmlns:a16="http://schemas.microsoft.com/office/drawing/2014/main" id="{9C3C085F-A17D-484E-B4A4-DC7648A5303D}"/>
              </a:ext>
            </a:extLst>
          </p:cNvPr>
          <p:cNvSpPr txBox="1">
            <a:spLocks/>
          </p:cNvSpPr>
          <p:nvPr/>
        </p:nvSpPr>
        <p:spPr>
          <a:xfrm>
            <a:off x="409763" y="1686435"/>
            <a:ext cx="9826916" cy="1273169"/>
          </a:xfrm>
          <a:prstGeom prst="rect">
            <a:avLst/>
          </a:prstGeom>
        </p:spPr>
        <p:txBody>
          <a:bodyPr vert="horz" wrap="square" lIns="91440" tIns="45720" rIns="91440" bIns="4572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lawik Light"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lawik Light"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lawik Light"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lawik Light"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lawik 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a:solidFill>
                  <a:srgbClr val="00B0F0"/>
                </a:solidFill>
                <a:latin typeface="Arial"/>
                <a:cs typeface="Arial"/>
              </a:rPr>
              <a:t>MASTERCLASS 1 @10:45</a:t>
            </a:r>
          </a:p>
          <a:p>
            <a:pPr marL="0" indent="0">
              <a:buNone/>
            </a:pPr>
            <a:r>
              <a:rPr lang="en-US" sz="2400" b="1">
                <a:solidFill>
                  <a:srgbClr val="00B0F0"/>
                </a:solidFill>
                <a:latin typeface="Arial"/>
                <a:cs typeface="Arial"/>
              </a:rPr>
              <a:t>Power BI: The journey from messy data sets to clean </a:t>
            </a:r>
            <a:r>
              <a:rPr lang="en-US" sz="2400" b="1" err="1">
                <a:solidFill>
                  <a:srgbClr val="00B0F0"/>
                </a:solidFill>
                <a:latin typeface="Arial"/>
                <a:cs typeface="Arial"/>
              </a:rPr>
              <a:t>visualisations</a:t>
            </a:r>
            <a:endParaRPr lang="en-US" sz="2400"/>
          </a:p>
        </p:txBody>
      </p:sp>
      <p:sp>
        <p:nvSpPr>
          <p:cNvPr id="6" name="Content Placeholder 5">
            <a:extLst>
              <a:ext uri="{FF2B5EF4-FFF2-40B4-BE49-F238E27FC236}">
                <a16:creationId xmlns:a16="http://schemas.microsoft.com/office/drawing/2014/main" id="{7B8DC8E5-CB8C-4981-A406-AFC2391D11DE}"/>
              </a:ext>
            </a:extLst>
          </p:cNvPr>
          <p:cNvSpPr txBox="1">
            <a:spLocks/>
          </p:cNvSpPr>
          <p:nvPr/>
        </p:nvSpPr>
        <p:spPr>
          <a:xfrm>
            <a:off x="409762" y="2810696"/>
            <a:ext cx="9826916" cy="480131"/>
          </a:xfrm>
          <a:prstGeom prst="rect">
            <a:avLst/>
          </a:prstGeom>
        </p:spPr>
        <p:txBody>
          <a:bodyPr vert="horz" wrap="square" lIns="91440" tIns="45720" rIns="91440" bIns="4572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lawik Light"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lawik Light"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lawik Light"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lawik Light"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lawik 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b="1">
              <a:solidFill>
                <a:srgbClr val="00B0F0"/>
              </a:solidFill>
              <a:latin typeface="Arial" panose="020B0604020202020204" pitchFamily="34" charset="0"/>
              <a:cs typeface="Arial" panose="020B0604020202020204" pitchFamily="34" charset="0"/>
            </a:endParaRPr>
          </a:p>
        </p:txBody>
      </p:sp>
      <p:sp>
        <p:nvSpPr>
          <p:cNvPr id="8" name="Content Placeholder 5">
            <a:extLst>
              <a:ext uri="{FF2B5EF4-FFF2-40B4-BE49-F238E27FC236}">
                <a16:creationId xmlns:a16="http://schemas.microsoft.com/office/drawing/2014/main" id="{92A35838-6C2B-4C8E-81DB-16C3E0298D73}"/>
              </a:ext>
            </a:extLst>
          </p:cNvPr>
          <p:cNvSpPr txBox="1">
            <a:spLocks/>
          </p:cNvSpPr>
          <p:nvPr/>
        </p:nvSpPr>
        <p:spPr>
          <a:xfrm>
            <a:off x="372287" y="3160467"/>
            <a:ext cx="9826916" cy="1421928"/>
          </a:xfrm>
          <a:prstGeom prst="rect">
            <a:avLst/>
          </a:prstGeom>
        </p:spPr>
        <p:txBody>
          <a:bodyPr vert="horz" wrap="square" lIns="91440" tIns="45720" rIns="91440" bIns="4572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lawik Light"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lawik Light"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lawik Light"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lawik Light"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lawik 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latin typeface="Arial"/>
                <a:cs typeface="Arial"/>
              </a:rPr>
              <a:t>Using Microsoft Power BI to take attendees on a bottom-up journey from messy data sets to clean </a:t>
            </a:r>
            <a:r>
              <a:rPr lang="en-US" sz="2400" err="1">
                <a:latin typeface="Arial"/>
                <a:cs typeface="Arial"/>
              </a:rPr>
              <a:t>visualisations</a:t>
            </a:r>
            <a:r>
              <a:rPr lang="en-US" sz="2400">
                <a:latin typeface="Arial"/>
                <a:cs typeface="Arial"/>
              </a:rPr>
              <a:t>. This will include cleaning and identifying useful data, building use cases, and conducting aspirational data </a:t>
            </a:r>
            <a:r>
              <a:rPr lang="en-US" sz="2400" err="1">
                <a:latin typeface="Arial"/>
                <a:cs typeface="Arial"/>
              </a:rPr>
              <a:t>visualisations</a:t>
            </a:r>
            <a:r>
              <a:rPr lang="en-US" sz="2400">
                <a:latin typeface="Arial"/>
                <a:cs typeface="Arial"/>
              </a:rPr>
              <a:t> using schedule data from the A14 team.</a:t>
            </a:r>
            <a:endParaRPr lang="en-US" sz="2400">
              <a:latin typeface="Arial"/>
            </a:endParaRPr>
          </a:p>
        </p:txBody>
      </p:sp>
    </p:spTree>
    <p:extLst>
      <p:ext uri="{BB962C8B-B14F-4D97-AF65-F5344CB8AC3E}">
        <p14:creationId xmlns:p14="http://schemas.microsoft.com/office/powerpoint/2010/main" val="21091866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5">
            <a:extLst>
              <a:ext uri="{FF2B5EF4-FFF2-40B4-BE49-F238E27FC236}">
                <a16:creationId xmlns:a16="http://schemas.microsoft.com/office/drawing/2014/main" id="{A9FAEFE1-A89B-4DAA-B7A9-A69508F7DFB0}"/>
              </a:ext>
            </a:extLst>
          </p:cNvPr>
          <p:cNvSpPr txBox="1">
            <a:spLocks/>
          </p:cNvSpPr>
          <p:nvPr/>
        </p:nvSpPr>
        <p:spPr>
          <a:xfrm>
            <a:off x="662347" y="1711569"/>
            <a:ext cx="4588115" cy="996170"/>
          </a:xfrm>
          <a:prstGeom prst="rect">
            <a:avLst/>
          </a:prstGeom>
        </p:spPr>
        <p:txBody>
          <a:bodyPr vert="horz" wrap="none" lIns="91440" tIns="45720" rIns="91440" bIns="4572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lawik Light"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lawik Light"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lawik Light"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lawik Light"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lawik 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a:solidFill>
                  <a:srgbClr val="00B0F0"/>
                </a:solidFill>
                <a:latin typeface="Arial"/>
                <a:cs typeface="Arial"/>
              </a:rPr>
              <a:t>MASTERCLASS 2 @11:30</a:t>
            </a:r>
          </a:p>
          <a:p>
            <a:pPr marL="0" indent="0">
              <a:buFont typeface="Arial" panose="020B0604020202020204" pitchFamily="34" charset="0"/>
              <a:buNone/>
            </a:pPr>
            <a:r>
              <a:rPr lang="en-US" b="1">
                <a:solidFill>
                  <a:srgbClr val="00B0F0"/>
                </a:solidFill>
                <a:latin typeface="Arial" panose="020B0604020202020204" pitchFamily="34" charset="0"/>
                <a:cs typeface="Arial" panose="020B0604020202020204" pitchFamily="34" charset="0"/>
              </a:rPr>
              <a:t>Automation for Beginners</a:t>
            </a:r>
          </a:p>
        </p:txBody>
      </p:sp>
      <p:sp>
        <p:nvSpPr>
          <p:cNvPr id="4" name="Content Placeholder 1">
            <a:extLst>
              <a:ext uri="{FF2B5EF4-FFF2-40B4-BE49-F238E27FC236}">
                <a16:creationId xmlns:a16="http://schemas.microsoft.com/office/drawing/2014/main" id="{BB7E5E52-266C-4B24-A352-B3058164A347}"/>
              </a:ext>
            </a:extLst>
          </p:cNvPr>
          <p:cNvSpPr txBox="1">
            <a:spLocks/>
          </p:cNvSpPr>
          <p:nvPr/>
        </p:nvSpPr>
        <p:spPr>
          <a:xfrm>
            <a:off x="662347" y="2783294"/>
            <a:ext cx="9276228" cy="23631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lawik Light"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lawik Light"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lawik Light"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lawik Light"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lawik 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a:latin typeface="Arial" panose="020B0604020202020204" pitchFamily="34" charset="0"/>
                <a:cs typeface="Arial" panose="020B0604020202020204" pitchFamily="34" charset="0"/>
              </a:rPr>
              <a:t>An introduction to Robotic Process Automation with UiPath Studio X. Ben will lead an interactive demonstration on how to build a simple process with Studio X, as well as an insight into what is possible with more complex processes.</a:t>
            </a:r>
          </a:p>
        </p:txBody>
      </p:sp>
      <p:pic>
        <p:nvPicPr>
          <p:cNvPr id="6" name="Picture 5">
            <a:extLst>
              <a:ext uri="{FF2B5EF4-FFF2-40B4-BE49-F238E27FC236}">
                <a16:creationId xmlns:a16="http://schemas.microsoft.com/office/drawing/2014/main" id="{CC95CE60-383F-43C7-99A9-12075B7D94F3}"/>
              </a:ext>
            </a:extLst>
          </p:cNvPr>
          <p:cNvPicPr>
            <a:picLocks noChangeAspect="1"/>
          </p:cNvPicPr>
          <p:nvPr/>
        </p:nvPicPr>
        <p:blipFill rotWithShape="1">
          <a:blip r:embed="rId2"/>
          <a:srcRect l="17302" t="4848" r="25086" b="7239"/>
          <a:stretch/>
        </p:blipFill>
        <p:spPr>
          <a:xfrm>
            <a:off x="9417126" y="1954909"/>
            <a:ext cx="1934399" cy="753435"/>
          </a:xfrm>
          <a:prstGeom prst="rect">
            <a:avLst/>
          </a:prstGeom>
        </p:spPr>
      </p:pic>
      <p:sp>
        <p:nvSpPr>
          <p:cNvPr id="7" name="Content Placeholder 1">
            <a:extLst>
              <a:ext uri="{FF2B5EF4-FFF2-40B4-BE49-F238E27FC236}">
                <a16:creationId xmlns:a16="http://schemas.microsoft.com/office/drawing/2014/main" id="{1E7A623A-FACC-4524-B237-086545AA35E1}"/>
              </a:ext>
            </a:extLst>
          </p:cNvPr>
          <p:cNvSpPr txBox="1">
            <a:spLocks/>
          </p:cNvSpPr>
          <p:nvPr/>
        </p:nvSpPr>
        <p:spPr>
          <a:xfrm>
            <a:off x="9792980" y="4742071"/>
            <a:ext cx="1273105" cy="512154"/>
          </a:xfrm>
          <a:prstGeom prst="rect">
            <a:avLst/>
          </a:prstGeom>
        </p:spPr>
        <p:txBody>
          <a:bodyPr vert="horz" lIns="91440" tIns="45720" rIns="91440" bIns="45720" rtlCol="0" anchor="ct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lawik Light"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lawik Light"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lawik Light"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lawik Light"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lawik 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GB" sz="1200" b="1">
                <a:latin typeface="Arial"/>
                <a:cs typeface="Arial"/>
              </a:rPr>
              <a:t>Ben Morris</a:t>
            </a:r>
            <a:endParaRPr lang="en-US">
              <a:cs typeface="Arial"/>
            </a:endParaRPr>
          </a:p>
          <a:p>
            <a:pPr marL="0" indent="0" algn="ctr">
              <a:buFont typeface="Arial" panose="020B0604020202020204" pitchFamily="34" charset="0"/>
              <a:buNone/>
            </a:pPr>
            <a:r>
              <a:rPr lang="en-GB" sz="1200">
                <a:latin typeface="Arial"/>
                <a:cs typeface="Arial"/>
              </a:rPr>
              <a:t>Data Scientist</a:t>
            </a:r>
            <a:endParaRPr lang="en-US"/>
          </a:p>
        </p:txBody>
      </p:sp>
      <p:pic>
        <p:nvPicPr>
          <p:cNvPr id="8" name="Picture 7">
            <a:extLst>
              <a:ext uri="{FF2B5EF4-FFF2-40B4-BE49-F238E27FC236}">
                <a16:creationId xmlns:a16="http://schemas.microsoft.com/office/drawing/2014/main" id="{E9C2AEBA-1A34-EF44-A76E-B2D0FCB106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90551" y="2906974"/>
            <a:ext cx="1277964" cy="1705126"/>
          </a:xfrm>
          <a:prstGeom prst="rect">
            <a:avLst/>
          </a:prstGeom>
        </p:spPr>
      </p:pic>
    </p:spTree>
    <p:extLst>
      <p:ext uri="{BB962C8B-B14F-4D97-AF65-F5344CB8AC3E}">
        <p14:creationId xmlns:p14="http://schemas.microsoft.com/office/powerpoint/2010/main" val="30769849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5">
            <a:extLst>
              <a:ext uri="{FF2B5EF4-FFF2-40B4-BE49-F238E27FC236}">
                <a16:creationId xmlns:a16="http://schemas.microsoft.com/office/drawing/2014/main" id="{20ACF487-FFDF-4469-9253-4E5C04920D8D}"/>
              </a:ext>
            </a:extLst>
          </p:cNvPr>
          <p:cNvSpPr txBox="1">
            <a:spLocks/>
          </p:cNvSpPr>
          <p:nvPr/>
        </p:nvSpPr>
        <p:spPr>
          <a:xfrm>
            <a:off x="403554" y="1701289"/>
            <a:ext cx="4955203" cy="996170"/>
          </a:xfrm>
          <a:prstGeom prst="rect">
            <a:avLst/>
          </a:prstGeom>
        </p:spPr>
        <p:txBody>
          <a:bodyPr vert="horz" wrap="none" lIns="91440" tIns="45720" rIns="91440" bIns="4572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lawik Light"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lawik Light"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lawik Light"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lawik Light"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lawik 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a:solidFill>
                  <a:srgbClr val="00B0F0"/>
                </a:solidFill>
                <a:latin typeface="Arial"/>
                <a:cs typeface="Arial"/>
              </a:rPr>
              <a:t>MASTERCLASS 3 @13:00</a:t>
            </a:r>
          </a:p>
          <a:p>
            <a:pPr marL="0" indent="0">
              <a:buNone/>
            </a:pPr>
            <a:r>
              <a:rPr lang="en-US" b="1">
                <a:solidFill>
                  <a:srgbClr val="00B0F0"/>
                </a:solidFill>
                <a:latin typeface="Arial"/>
                <a:cs typeface="Arial"/>
              </a:rPr>
              <a:t>Programming for Beginners</a:t>
            </a:r>
            <a:endParaRPr lang="en-US" b="1">
              <a:solidFill>
                <a:srgbClr val="00B0F0"/>
              </a:solidFill>
              <a:latin typeface="Arial" panose="020B0604020202020204" pitchFamily="34" charset="0"/>
              <a:cs typeface="Arial" panose="020B0604020202020204" pitchFamily="34" charset="0"/>
            </a:endParaRPr>
          </a:p>
        </p:txBody>
      </p:sp>
      <p:sp>
        <p:nvSpPr>
          <p:cNvPr id="4" name="Content Placeholder 1">
            <a:extLst>
              <a:ext uri="{FF2B5EF4-FFF2-40B4-BE49-F238E27FC236}">
                <a16:creationId xmlns:a16="http://schemas.microsoft.com/office/drawing/2014/main" id="{1891E688-74C3-4753-850C-F93FFF90CCD5}"/>
              </a:ext>
            </a:extLst>
          </p:cNvPr>
          <p:cNvSpPr txBox="1">
            <a:spLocks/>
          </p:cNvSpPr>
          <p:nvPr/>
        </p:nvSpPr>
        <p:spPr>
          <a:xfrm>
            <a:off x="403554" y="2969481"/>
            <a:ext cx="9276228" cy="280310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400">
                <a:latin typeface="Arial" panose="020B0604020202020204" pitchFamily="34" charset="0"/>
                <a:cs typeface="Arial" panose="020B0604020202020204" pitchFamily="34" charset="0"/>
              </a:rPr>
              <a:t>Everyone has heard of Python these days, but do you really know what it is?! If you’ve ever come across this question, then this is the masterclass for you. We’re going to start right at the very beginning but cover a lot of ground; you’ll be running real code on your own machine and even writing some of your own!</a:t>
            </a:r>
          </a:p>
          <a:p>
            <a:endParaRPr lang="en-GB" sz="2400">
              <a:latin typeface="Arial" panose="020B0604020202020204" pitchFamily="34" charset="0"/>
              <a:cs typeface="Arial" panose="020B0604020202020204" pitchFamily="34" charset="0"/>
            </a:endParaRPr>
          </a:p>
        </p:txBody>
      </p:sp>
      <p:sp>
        <p:nvSpPr>
          <p:cNvPr id="7" name="TextBox 6">
            <a:extLst>
              <a:ext uri="{FF2B5EF4-FFF2-40B4-BE49-F238E27FC236}">
                <a16:creationId xmlns:a16="http://schemas.microsoft.com/office/drawing/2014/main" id="{80BE6B38-B489-4850-A87A-5030986C963D}"/>
              </a:ext>
            </a:extLst>
          </p:cNvPr>
          <p:cNvSpPr txBox="1"/>
          <p:nvPr/>
        </p:nvSpPr>
        <p:spPr>
          <a:xfrm>
            <a:off x="9532553" y="4930658"/>
            <a:ext cx="1588655"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1400" b="1">
                <a:cs typeface="Calibri"/>
              </a:rPr>
              <a:t>Dr James Smith</a:t>
            </a:r>
          </a:p>
          <a:p>
            <a:pPr algn="ctr"/>
            <a:r>
              <a:rPr lang="en-GB" sz="1400">
                <a:cs typeface="Calibri"/>
              </a:rPr>
              <a:t>CTO</a:t>
            </a:r>
            <a:endParaRPr lang="en-US" sz="1400">
              <a:cs typeface="Calibri"/>
            </a:endParaRPr>
          </a:p>
          <a:p>
            <a:pPr algn="ctr"/>
            <a:endParaRPr lang="en-US" sz="1400">
              <a:cs typeface="Calibri"/>
            </a:endParaRPr>
          </a:p>
        </p:txBody>
      </p:sp>
      <p:pic>
        <p:nvPicPr>
          <p:cNvPr id="8" name="Picture 7">
            <a:extLst>
              <a:ext uri="{FF2B5EF4-FFF2-40B4-BE49-F238E27FC236}">
                <a16:creationId xmlns:a16="http://schemas.microsoft.com/office/drawing/2014/main" id="{99C8C44B-2B93-D543-A275-CF340D6DEE4A}"/>
              </a:ext>
            </a:extLst>
          </p:cNvPr>
          <p:cNvPicPr>
            <a:picLocks noChangeAspect="1"/>
          </p:cNvPicPr>
          <p:nvPr/>
        </p:nvPicPr>
        <p:blipFill rotWithShape="1">
          <a:blip r:embed="rId2"/>
          <a:srcRect l="12033" r="13193"/>
          <a:stretch/>
        </p:blipFill>
        <p:spPr>
          <a:xfrm>
            <a:off x="9679782" y="2969480"/>
            <a:ext cx="1364736" cy="1825168"/>
          </a:xfrm>
          <a:prstGeom prst="rect">
            <a:avLst/>
          </a:prstGeom>
          <a:ln w="57150">
            <a:noFill/>
          </a:ln>
        </p:spPr>
      </p:pic>
      <p:pic>
        <p:nvPicPr>
          <p:cNvPr id="9" name="Picture 8">
            <a:extLst>
              <a:ext uri="{FF2B5EF4-FFF2-40B4-BE49-F238E27FC236}">
                <a16:creationId xmlns:a16="http://schemas.microsoft.com/office/drawing/2014/main" id="{B68E3408-32F2-0D40-AE4B-1C5231B4CB61}"/>
              </a:ext>
            </a:extLst>
          </p:cNvPr>
          <p:cNvPicPr>
            <a:picLocks noChangeAspect="1"/>
          </p:cNvPicPr>
          <p:nvPr/>
        </p:nvPicPr>
        <p:blipFill rotWithShape="1">
          <a:blip r:embed="rId3"/>
          <a:srcRect l="17302" t="4848" r="25086" b="7239"/>
          <a:stretch/>
        </p:blipFill>
        <p:spPr>
          <a:xfrm>
            <a:off x="8987648" y="1842692"/>
            <a:ext cx="2496530" cy="990778"/>
          </a:xfrm>
          <a:prstGeom prst="rect">
            <a:avLst/>
          </a:prstGeom>
        </p:spPr>
      </p:pic>
    </p:spTree>
    <p:extLst>
      <p:ext uri="{BB962C8B-B14F-4D97-AF65-F5344CB8AC3E}">
        <p14:creationId xmlns:p14="http://schemas.microsoft.com/office/powerpoint/2010/main" val="322692139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5">
            <a:extLst>
              <a:ext uri="{FF2B5EF4-FFF2-40B4-BE49-F238E27FC236}">
                <a16:creationId xmlns:a16="http://schemas.microsoft.com/office/drawing/2014/main" id="{5C397C16-50FE-4E6D-94C4-ACE99F501CCE}"/>
              </a:ext>
            </a:extLst>
          </p:cNvPr>
          <p:cNvSpPr txBox="1">
            <a:spLocks/>
          </p:cNvSpPr>
          <p:nvPr/>
        </p:nvSpPr>
        <p:spPr>
          <a:xfrm>
            <a:off x="448571" y="1259636"/>
            <a:ext cx="9600787" cy="1401409"/>
          </a:xfrm>
          <a:prstGeom prst="rect">
            <a:avLst/>
          </a:prstGeom>
        </p:spPr>
        <p:txBody>
          <a:bodyPr vert="horz" wrap="square" lIns="91440" tIns="45720" rIns="91440" bIns="4572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lawik Light"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lawik Light"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lawik Light"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lawik Light"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lawik 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a:solidFill>
                  <a:srgbClr val="00B0F0"/>
                </a:solidFill>
                <a:latin typeface="Arial"/>
                <a:cs typeface="Arial"/>
              </a:rPr>
              <a:t>MASTERCLASS 4 @13:45</a:t>
            </a:r>
          </a:p>
          <a:p>
            <a:pPr marL="0" indent="0">
              <a:buNone/>
            </a:pPr>
            <a:r>
              <a:rPr lang="en-US" sz="2400" b="1" err="1">
                <a:solidFill>
                  <a:srgbClr val="00B0F0"/>
                </a:solidFill>
                <a:latin typeface="Arial"/>
                <a:cs typeface="Arial"/>
              </a:rPr>
              <a:t>Visualisation</a:t>
            </a:r>
            <a:r>
              <a:rPr lang="en-US" sz="2400" b="1">
                <a:solidFill>
                  <a:srgbClr val="00B0F0"/>
                </a:solidFill>
                <a:latin typeface="Arial"/>
                <a:cs typeface="Arial"/>
              </a:rPr>
              <a:t> for Experts: How to spot the flaws and discover the </a:t>
            </a:r>
            <a:endParaRPr lang="en-US" sz="2400" b="1">
              <a:solidFill>
                <a:srgbClr val="00B0F0"/>
              </a:solidFill>
              <a:latin typeface="Arial" panose="020B0604020202020204" pitchFamily="34" charset="0"/>
              <a:cs typeface="Arial" panose="020B0604020202020204" pitchFamily="34" charset="0"/>
            </a:endParaRPr>
          </a:p>
          <a:p>
            <a:pPr marL="0" indent="0">
              <a:buNone/>
            </a:pPr>
            <a:r>
              <a:rPr lang="en-US" sz="2400" b="1">
                <a:solidFill>
                  <a:srgbClr val="00B0F0"/>
                </a:solidFill>
                <a:latin typeface="Arial"/>
                <a:cs typeface="Arial"/>
              </a:rPr>
              <a:t>truth from charts and data</a:t>
            </a:r>
            <a:endParaRPr lang="en-US" sz="2400" b="1">
              <a:solidFill>
                <a:srgbClr val="00B0F0"/>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FF94B024-B9AE-4267-B2B3-AB3BA56078B7}"/>
              </a:ext>
            </a:extLst>
          </p:cNvPr>
          <p:cNvPicPr>
            <a:picLocks noChangeAspect="1"/>
          </p:cNvPicPr>
          <p:nvPr/>
        </p:nvPicPr>
        <p:blipFill>
          <a:blip r:embed="rId2"/>
          <a:stretch>
            <a:fillRect/>
          </a:stretch>
        </p:blipFill>
        <p:spPr>
          <a:xfrm>
            <a:off x="10474048" y="2728629"/>
            <a:ext cx="1009935" cy="1338978"/>
          </a:xfrm>
          <a:prstGeom prst="rect">
            <a:avLst/>
          </a:prstGeom>
        </p:spPr>
      </p:pic>
      <p:sp>
        <p:nvSpPr>
          <p:cNvPr id="5" name="Rectangle 4">
            <a:extLst>
              <a:ext uri="{FF2B5EF4-FFF2-40B4-BE49-F238E27FC236}">
                <a16:creationId xmlns:a16="http://schemas.microsoft.com/office/drawing/2014/main" id="{12988E17-60A2-44C5-893F-87B11F67C978}"/>
              </a:ext>
            </a:extLst>
          </p:cNvPr>
          <p:cNvSpPr/>
          <p:nvPr/>
        </p:nvSpPr>
        <p:spPr>
          <a:xfrm>
            <a:off x="10227096" y="4117409"/>
            <a:ext cx="1503841" cy="646331"/>
          </a:xfrm>
          <a:prstGeom prst="rect">
            <a:avLst/>
          </a:prstGeom>
        </p:spPr>
        <p:txBody>
          <a:bodyPr wrap="square" anchor="t">
            <a:spAutoFit/>
          </a:bodyPr>
          <a:lstStyle/>
          <a:p>
            <a:pPr algn="ctr"/>
            <a:r>
              <a:rPr lang="en-US" sz="1200" b="1"/>
              <a:t>Mark Wilcock  </a:t>
            </a:r>
            <a:r>
              <a:rPr lang="en-US" sz="1200"/>
              <a:t>     </a:t>
            </a:r>
            <a:endParaRPr lang="en-GB" sz="1200"/>
          </a:p>
          <a:p>
            <a:pPr algn="ctr"/>
            <a:r>
              <a:rPr lang="en-US" sz="1200"/>
              <a:t>Data Science Consultant &amp; Trainer</a:t>
            </a:r>
            <a:endParaRPr lang="en-GB" sz="1200">
              <a:cs typeface="Calibri"/>
            </a:endParaRPr>
          </a:p>
        </p:txBody>
      </p:sp>
      <p:pic>
        <p:nvPicPr>
          <p:cNvPr id="6" name="Picture 5">
            <a:extLst>
              <a:ext uri="{FF2B5EF4-FFF2-40B4-BE49-F238E27FC236}">
                <a16:creationId xmlns:a16="http://schemas.microsoft.com/office/drawing/2014/main" id="{680ECC3D-44CA-424E-B5A7-E8340D45D2D3}"/>
              </a:ext>
            </a:extLst>
          </p:cNvPr>
          <p:cNvPicPr>
            <a:picLocks noChangeAspect="1"/>
          </p:cNvPicPr>
          <p:nvPr/>
        </p:nvPicPr>
        <p:blipFill>
          <a:blip r:embed="rId3"/>
          <a:stretch>
            <a:fillRect/>
          </a:stretch>
        </p:blipFill>
        <p:spPr>
          <a:xfrm>
            <a:off x="10183678" y="2294869"/>
            <a:ext cx="1590673" cy="366712"/>
          </a:xfrm>
          <a:prstGeom prst="rect">
            <a:avLst/>
          </a:prstGeom>
        </p:spPr>
      </p:pic>
      <p:sp>
        <p:nvSpPr>
          <p:cNvPr id="7" name="Content Placeholder 5">
            <a:extLst>
              <a:ext uri="{FF2B5EF4-FFF2-40B4-BE49-F238E27FC236}">
                <a16:creationId xmlns:a16="http://schemas.microsoft.com/office/drawing/2014/main" id="{0378AD4A-B26B-4FFA-8650-C62728462B4B}"/>
              </a:ext>
            </a:extLst>
          </p:cNvPr>
          <p:cNvSpPr txBox="1">
            <a:spLocks/>
          </p:cNvSpPr>
          <p:nvPr/>
        </p:nvSpPr>
        <p:spPr>
          <a:xfrm>
            <a:off x="448570" y="2733668"/>
            <a:ext cx="9502823" cy="1754326"/>
          </a:xfrm>
          <a:prstGeom prst="rect">
            <a:avLst/>
          </a:prstGeom>
        </p:spPr>
        <p:txBody>
          <a:bodyPr vert="horz" wrap="square" lIns="91440" tIns="45720" rIns="91440" bIns="4572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lawik Light"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lawik Light"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lawik Light"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lawik Light"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lawik 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latin typeface="Arial"/>
                <a:cs typeface="Arial"/>
              </a:rPr>
              <a:t>Or instead how to avoid being fooled by a dodgy dataset, a vexatious visual or a mendacious map. When we work on projects we often see data manipulated to mask actual performance or to support biased decisions. How do we spot these flaws and discover the truth?</a:t>
            </a:r>
            <a:endParaRPr lang="en-US" sz="2400">
              <a:cs typeface="Arial"/>
            </a:endParaRPr>
          </a:p>
        </p:txBody>
      </p:sp>
    </p:spTree>
    <p:extLst>
      <p:ext uri="{BB962C8B-B14F-4D97-AF65-F5344CB8AC3E}">
        <p14:creationId xmlns:p14="http://schemas.microsoft.com/office/powerpoint/2010/main" val="192367812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67360CA-76BA-4C9C-B53D-1D8415EA953E}"/>
              </a:ext>
            </a:extLst>
          </p:cNvPr>
          <p:cNvSpPr/>
          <p:nvPr/>
        </p:nvSpPr>
        <p:spPr>
          <a:xfrm>
            <a:off x="10326961" y="4502852"/>
            <a:ext cx="1500248" cy="276999"/>
          </a:xfrm>
          <a:prstGeom prst="rect">
            <a:avLst/>
          </a:prstGeom>
        </p:spPr>
        <p:txBody>
          <a:bodyPr wrap="square">
            <a:spAutoFit/>
          </a:bodyPr>
          <a:lstStyle/>
          <a:p>
            <a:pPr algn="ctr"/>
            <a:r>
              <a:rPr lang="en-GB" sz="1200" b="1">
                <a:latin typeface="Arial" panose="020B0604020202020204" pitchFamily="34" charset="0"/>
                <a:cs typeface="Arial" panose="020B0604020202020204" pitchFamily="34" charset="0"/>
              </a:rPr>
              <a:t>Amy Boyd</a:t>
            </a:r>
          </a:p>
        </p:txBody>
      </p:sp>
      <p:sp>
        <p:nvSpPr>
          <p:cNvPr id="10" name="Content Placeholder 5">
            <a:extLst>
              <a:ext uri="{FF2B5EF4-FFF2-40B4-BE49-F238E27FC236}">
                <a16:creationId xmlns:a16="http://schemas.microsoft.com/office/drawing/2014/main" id="{9C3C085F-A17D-484E-B4A4-DC7648A5303D}"/>
              </a:ext>
            </a:extLst>
          </p:cNvPr>
          <p:cNvSpPr txBox="1">
            <a:spLocks/>
          </p:cNvSpPr>
          <p:nvPr/>
        </p:nvSpPr>
        <p:spPr>
          <a:xfrm>
            <a:off x="409763" y="1686435"/>
            <a:ext cx="9826916" cy="1328569"/>
          </a:xfrm>
          <a:prstGeom prst="rect">
            <a:avLst/>
          </a:prstGeom>
        </p:spPr>
        <p:txBody>
          <a:bodyPr vert="horz" wrap="square" lIns="91440" tIns="45720" rIns="91440" bIns="4572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lawik Light"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lawik Light"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lawik Light"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lawik Light"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lawik 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b="1">
                <a:solidFill>
                  <a:srgbClr val="00B0F0"/>
                </a:solidFill>
                <a:latin typeface="Arial" panose="020B0604020202020204" pitchFamily="34" charset="0"/>
                <a:cs typeface="Arial" panose="020B0604020202020204" pitchFamily="34" charset="0"/>
              </a:rPr>
              <a:t>MASTERCLASS 5 @14:30</a:t>
            </a:r>
          </a:p>
          <a:p>
            <a:pPr marL="0" indent="0">
              <a:buNone/>
            </a:pPr>
            <a:r>
              <a:rPr lang="en-US" sz="2400" b="1">
                <a:solidFill>
                  <a:srgbClr val="00B0F0"/>
                </a:solidFill>
                <a:latin typeface="Arial"/>
                <a:cs typeface="Arial"/>
              </a:rPr>
              <a:t>Azure for Experts: Data Science tooling in the cloud to support your hero ideas</a:t>
            </a:r>
            <a:r>
              <a:rPr lang="en-US" b="1">
                <a:solidFill>
                  <a:srgbClr val="00B0F0"/>
                </a:solidFill>
                <a:latin typeface="Arial"/>
                <a:cs typeface="Arial"/>
              </a:rPr>
              <a:t> </a:t>
            </a:r>
            <a:endParaRPr lang="en-US" b="1">
              <a:solidFill>
                <a:srgbClr val="00B0F0"/>
              </a:solidFill>
              <a:latin typeface="Arial" panose="020B0604020202020204" pitchFamily="34" charset="0"/>
              <a:cs typeface="Arial" panose="020B0604020202020204" pitchFamily="34" charset="0"/>
            </a:endParaRPr>
          </a:p>
        </p:txBody>
      </p:sp>
      <p:sp>
        <p:nvSpPr>
          <p:cNvPr id="2" name="Content Placeholder 5">
            <a:extLst>
              <a:ext uri="{FF2B5EF4-FFF2-40B4-BE49-F238E27FC236}">
                <a16:creationId xmlns:a16="http://schemas.microsoft.com/office/drawing/2014/main" id="{A419002F-515F-44C1-BF1D-6DE2AF753F1C}"/>
              </a:ext>
            </a:extLst>
          </p:cNvPr>
          <p:cNvSpPr txBox="1">
            <a:spLocks/>
          </p:cNvSpPr>
          <p:nvPr/>
        </p:nvSpPr>
        <p:spPr>
          <a:xfrm>
            <a:off x="411095" y="3058455"/>
            <a:ext cx="9502823" cy="2086725"/>
          </a:xfrm>
          <a:prstGeom prst="rect">
            <a:avLst/>
          </a:prstGeom>
        </p:spPr>
        <p:txBody>
          <a:bodyPr vert="horz" wrap="square" lIns="91440" tIns="45720" rIns="91440" bIns="45720" rtlCol="0" anchor="t">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Selawik Light" panose="020B0502040204020203" pitchFamily="34" charset="0"/>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Selawik Light" panose="020B0502040204020203" pitchFamily="34" charset="0"/>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Selawik Light" panose="020B0502040204020203" pitchFamily="34" charset="0"/>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lawik Light" panose="020B0502040204020203" pitchFamily="34" charset="0"/>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Selawik Light" panose="020B0502040204020203"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latin typeface="Arial"/>
                <a:cs typeface="Arial"/>
              </a:rPr>
              <a:t>Learn about services from the Microsoft Azure AI Platform that can support you and your hack ideas to become a reality. From where to store data, how to access compute all the way to applying AI no matter what your skillset. Amy will share hints, tips and demos for each technology as well as a link to a tutorial to get you started and you can build on for your own idea.</a:t>
            </a:r>
            <a:endParaRPr lang="en-US">
              <a:latin typeface="Arial"/>
            </a:endParaRPr>
          </a:p>
        </p:txBody>
      </p:sp>
      <p:pic>
        <p:nvPicPr>
          <p:cNvPr id="3" name="Picture 5" descr="A person smiling for the camera&#10;&#10;Description generated with very high confidence">
            <a:extLst>
              <a:ext uri="{FF2B5EF4-FFF2-40B4-BE49-F238E27FC236}">
                <a16:creationId xmlns:a16="http://schemas.microsoft.com/office/drawing/2014/main" id="{F07EAD9D-9865-452C-9873-8184C5E836CF}"/>
              </a:ext>
            </a:extLst>
          </p:cNvPr>
          <p:cNvPicPr>
            <a:picLocks noChangeAspect="1"/>
          </p:cNvPicPr>
          <p:nvPr/>
        </p:nvPicPr>
        <p:blipFill>
          <a:blip r:embed="rId2"/>
          <a:stretch>
            <a:fillRect/>
          </a:stretch>
        </p:blipFill>
        <p:spPr>
          <a:xfrm>
            <a:off x="10258269" y="2578831"/>
            <a:ext cx="1556479" cy="1850240"/>
          </a:xfrm>
          <a:prstGeom prst="rect">
            <a:avLst/>
          </a:prstGeom>
        </p:spPr>
      </p:pic>
      <p:pic>
        <p:nvPicPr>
          <p:cNvPr id="7" name="Picture 7" descr="A close up of a logo&#10;&#10;Description generated with very high confidence">
            <a:extLst>
              <a:ext uri="{FF2B5EF4-FFF2-40B4-BE49-F238E27FC236}">
                <a16:creationId xmlns:a16="http://schemas.microsoft.com/office/drawing/2014/main" id="{D4D94095-FB47-4705-AE12-2674F3952718}"/>
              </a:ext>
            </a:extLst>
          </p:cNvPr>
          <p:cNvPicPr>
            <a:picLocks noChangeAspect="1"/>
          </p:cNvPicPr>
          <p:nvPr/>
        </p:nvPicPr>
        <p:blipFill>
          <a:blip r:embed="rId3"/>
          <a:stretch>
            <a:fillRect/>
          </a:stretch>
        </p:blipFill>
        <p:spPr>
          <a:xfrm>
            <a:off x="10070892" y="1901874"/>
            <a:ext cx="1656414" cy="605857"/>
          </a:xfrm>
          <a:prstGeom prst="rect">
            <a:avLst/>
          </a:prstGeom>
        </p:spPr>
      </p:pic>
    </p:spTree>
    <p:extLst>
      <p:ext uri="{BB962C8B-B14F-4D97-AF65-F5344CB8AC3E}">
        <p14:creationId xmlns:p14="http://schemas.microsoft.com/office/powerpoint/2010/main" val="37619935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871B66FC-4693-4FE9-B725-BBF3891CB056}"/>
              </a:ext>
            </a:extLst>
          </p:cNvPr>
          <p:cNvSpPr txBox="1"/>
          <p:nvPr/>
        </p:nvSpPr>
        <p:spPr>
          <a:xfrm>
            <a:off x="4057901" y="1692742"/>
            <a:ext cx="3835879" cy="4140000"/>
          </a:xfrm>
          <a:prstGeom prst="rect">
            <a:avLst/>
          </a:prstGeom>
          <a:solidFill>
            <a:schemeClr val="bg1"/>
          </a:solid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lnSpc>
                <a:spcPct val="90000"/>
              </a:lnSpc>
              <a:spcBef>
                <a:spcPts val="1000"/>
              </a:spcBef>
            </a:pPr>
            <a:endParaRPr lang="en-US" sz="2400" b="1">
              <a:solidFill>
                <a:schemeClr val="dk1"/>
              </a:solidFill>
              <a:latin typeface="Selawik Light"/>
            </a:endParaRPr>
          </a:p>
          <a:p>
            <a:pPr algn="ctr">
              <a:lnSpc>
                <a:spcPct val="90000"/>
              </a:lnSpc>
              <a:spcBef>
                <a:spcPts val="1000"/>
              </a:spcBef>
            </a:pPr>
            <a:endParaRPr lang="en-US" sz="2800">
              <a:solidFill>
                <a:schemeClr val="dk1"/>
              </a:solidFill>
              <a:latin typeface="Selawik Light"/>
            </a:endParaRPr>
          </a:p>
          <a:p>
            <a:pPr algn="ctr">
              <a:lnSpc>
                <a:spcPct val="90000"/>
              </a:lnSpc>
              <a:spcBef>
                <a:spcPts val="1000"/>
              </a:spcBef>
            </a:pPr>
            <a:endParaRPr lang="en-US" sz="2800">
              <a:solidFill>
                <a:schemeClr val="dk1"/>
              </a:solidFill>
              <a:latin typeface="Selawik Light"/>
            </a:endParaRPr>
          </a:p>
          <a:p>
            <a:pPr algn="ctr">
              <a:lnSpc>
                <a:spcPct val="90000"/>
              </a:lnSpc>
              <a:spcBef>
                <a:spcPts val="1000"/>
              </a:spcBef>
            </a:pPr>
            <a:r>
              <a:rPr lang="en-US" sz="2400">
                <a:solidFill>
                  <a:schemeClr val="dk1"/>
                </a:solidFill>
                <a:latin typeface="Arial" panose="020B0604020202020204" pitchFamily="34" charset="0"/>
                <a:cs typeface="Arial" panose="020B0604020202020204" pitchFamily="34" charset="0"/>
              </a:rPr>
              <a:t>The PDU Code for this weekend’s event is:</a:t>
            </a:r>
          </a:p>
          <a:p>
            <a:pPr algn="ctr">
              <a:lnSpc>
                <a:spcPct val="90000"/>
              </a:lnSpc>
              <a:spcBef>
                <a:spcPts val="1000"/>
              </a:spcBef>
            </a:pPr>
            <a:endParaRPr lang="en-US" sz="2400">
              <a:solidFill>
                <a:srgbClr val="FF0000"/>
              </a:solidFill>
              <a:latin typeface="Arial" panose="020B0604020202020204" pitchFamily="34" charset="0"/>
              <a:cs typeface="Arial" panose="020B0604020202020204" pitchFamily="34" charset="0"/>
            </a:endParaRPr>
          </a:p>
          <a:p>
            <a:pPr algn="ctr">
              <a:lnSpc>
                <a:spcPct val="90000"/>
              </a:lnSpc>
              <a:spcBef>
                <a:spcPts val="1000"/>
              </a:spcBef>
            </a:pPr>
            <a:r>
              <a:rPr lang="en-US" sz="2800" b="1">
                <a:solidFill>
                  <a:srgbClr val="FF0000"/>
                </a:solidFill>
                <a:latin typeface="Arial"/>
                <a:cs typeface="Arial"/>
              </a:rPr>
              <a:t>TBC</a:t>
            </a:r>
            <a:endParaRPr lang="en-US" sz="2800" b="1">
              <a:solidFill>
                <a:srgbClr val="FF0000"/>
              </a:solidFill>
              <a:latin typeface="Arial" panose="020B0604020202020204" pitchFamily="34" charset="0"/>
              <a:cs typeface="Arial" panose="020B0604020202020204" pitchFamily="34" charset="0"/>
            </a:endParaRPr>
          </a:p>
          <a:p>
            <a:pPr algn="ctr">
              <a:lnSpc>
                <a:spcPct val="90000"/>
              </a:lnSpc>
              <a:spcBef>
                <a:spcPts val="1000"/>
              </a:spcBef>
            </a:pPr>
            <a:r>
              <a:rPr lang="en-US" sz="1500">
                <a:solidFill>
                  <a:schemeClr val="dk1"/>
                </a:solidFill>
                <a:latin typeface="Arial" panose="020B0604020202020204" pitchFamily="34" charset="0"/>
                <a:cs typeface="Arial" panose="020B0604020202020204" pitchFamily="34" charset="0"/>
              </a:rPr>
              <a:t>(10 Technical, 3 Strategic)</a:t>
            </a:r>
          </a:p>
          <a:p>
            <a:pPr algn="ctr">
              <a:lnSpc>
                <a:spcPct val="90000"/>
              </a:lnSpc>
              <a:spcBef>
                <a:spcPts val="1000"/>
              </a:spcBef>
            </a:pPr>
            <a:endParaRPr lang="en-US" sz="1500">
              <a:solidFill>
                <a:schemeClr val="dk1"/>
              </a:solidFill>
              <a:latin typeface="Selawik Light"/>
            </a:endParaRPr>
          </a:p>
        </p:txBody>
      </p:sp>
      <p:pic>
        <p:nvPicPr>
          <p:cNvPr id="7" name="Picture 7">
            <a:extLst>
              <a:ext uri="{FF2B5EF4-FFF2-40B4-BE49-F238E27FC236}">
                <a16:creationId xmlns:a16="http://schemas.microsoft.com/office/drawing/2014/main" id="{3D0570BF-C223-471C-8C6D-E05E5BB32FD0}"/>
              </a:ext>
            </a:extLst>
          </p:cNvPr>
          <p:cNvPicPr>
            <a:picLocks noChangeAspect="1"/>
          </p:cNvPicPr>
          <p:nvPr/>
        </p:nvPicPr>
        <p:blipFill>
          <a:blip r:embed="rId3"/>
          <a:stretch>
            <a:fillRect/>
          </a:stretch>
        </p:blipFill>
        <p:spPr>
          <a:xfrm>
            <a:off x="4676127" y="1878567"/>
            <a:ext cx="2599426" cy="1201408"/>
          </a:xfrm>
          <a:prstGeom prst="rect">
            <a:avLst/>
          </a:prstGeom>
        </p:spPr>
      </p:pic>
    </p:spTree>
    <p:extLst>
      <p:ext uri="{BB962C8B-B14F-4D97-AF65-F5344CB8AC3E}">
        <p14:creationId xmlns:p14="http://schemas.microsoft.com/office/powerpoint/2010/main" val="96793411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56D75BEC-0DAF-4557-BFAD-512B5775EE6B}"/>
              </a:ext>
            </a:extLst>
          </p:cNvPr>
          <p:cNvSpPr txBox="1"/>
          <p:nvPr/>
        </p:nvSpPr>
        <p:spPr>
          <a:xfrm>
            <a:off x="831849" y="1772669"/>
            <a:ext cx="10392877" cy="36436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3600" b="1">
                <a:solidFill>
                  <a:srgbClr val="00B0F0"/>
                </a:solidFill>
                <a:latin typeface="Arial"/>
                <a:cs typeface="Arial"/>
              </a:rPr>
              <a:t>Apprenticeship</a:t>
            </a:r>
          </a:p>
          <a:p>
            <a:endParaRPr lang="en-GB" b="1">
              <a:latin typeface="Arial"/>
              <a:cs typeface="Arial"/>
            </a:endParaRPr>
          </a:p>
          <a:p>
            <a:pPr>
              <a:lnSpc>
                <a:spcPct val="150000"/>
              </a:lnSpc>
            </a:pPr>
            <a:r>
              <a:rPr lang="en-GB" sz="2000"/>
              <a:t>With the rapidly growing demand for data driven insights, the need for data analysts/data scientists has become a necessity. We at Projecting Success have developed a new data analyst level 4 apprenticeship scheme to guide those interested in the craft, by nurturing a data skillset tailored towards project delivery. Project:Hack has been a great way to build a community of data enthusiasts so feel free to register your interest or leave any questions on the Project:Hack4 slack page at #apprenticeship, we’ll be in touch!</a:t>
            </a:r>
            <a:endParaRPr lang="en-GB" sz="2000" b="1">
              <a:latin typeface="Arial"/>
              <a:cs typeface="Arial"/>
            </a:endParaRPr>
          </a:p>
        </p:txBody>
      </p:sp>
    </p:spTree>
    <p:extLst>
      <p:ext uri="{BB962C8B-B14F-4D97-AF65-F5344CB8AC3E}">
        <p14:creationId xmlns:p14="http://schemas.microsoft.com/office/powerpoint/2010/main" val="15921145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23B3AA-F16C-41DA-9A8E-426F7DC8FD69}"/>
              </a:ext>
            </a:extLst>
          </p:cNvPr>
          <p:cNvSpPr txBox="1"/>
          <p:nvPr/>
        </p:nvSpPr>
        <p:spPr>
          <a:xfrm>
            <a:off x="480204" y="1775206"/>
            <a:ext cx="4310332" cy="523220"/>
          </a:xfrm>
          <a:prstGeom prst="rect">
            <a:avLst/>
          </a:prstGeom>
          <a:noFill/>
        </p:spPr>
        <p:txBody>
          <a:bodyPr wrap="square" rtlCol="0">
            <a:spAutoFit/>
          </a:bodyPr>
          <a:lstStyle/>
          <a:p>
            <a:r>
              <a:rPr lang="en-US" sz="2800" b="1">
                <a:solidFill>
                  <a:srgbClr val="00B0F0"/>
                </a:solidFill>
                <a:latin typeface="Arial" panose="020B0604020202020204" pitchFamily="34" charset="0"/>
                <a:cs typeface="Arial" panose="020B0604020202020204" pitchFamily="34" charset="0"/>
              </a:rPr>
              <a:t>DATA ACCESS</a:t>
            </a:r>
          </a:p>
        </p:txBody>
      </p:sp>
      <p:sp>
        <p:nvSpPr>
          <p:cNvPr id="4" name="Content Placeholder 1">
            <a:extLst>
              <a:ext uri="{FF2B5EF4-FFF2-40B4-BE49-F238E27FC236}">
                <a16:creationId xmlns:a16="http://schemas.microsoft.com/office/drawing/2014/main" id="{51C79B42-FB6D-411C-8599-686A97534CD2}"/>
              </a:ext>
            </a:extLst>
          </p:cNvPr>
          <p:cNvSpPr txBox="1">
            <a:spLocks/>
          </p:cNvSpPr>
          <p:nvPr/>
        </p:nvSpPr>
        <p:spPr>
          <a:xfrm>
            <a:off x="480204" y="2530248"/>
            <a:ext cx="6237318" cy="3664967"/>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GB" sz="2000">
                <a:latin typeface="Arial"/>
                <a:cs typeface="Arial"/>
              </a:rPr>
              <a:t>Data for all the challenges and further information relating to them can be found in Google Drive using this link:</a:t>
            </a:r>
          </a:p>
          <a:p>
            <a:pPr marL="0" indent="0">
              <a:buFont typeface="Arial" panose="020B0604020202020204" pitchFamily="34" charset="0"/>
              <a:buNone/>
            </a:pPr>
            <a:endParaRPr lang="en-GB" sz="2000" b="1">
              <a:latin typeface="Arial" panose="020B0604020202020204" pitchFamily="34" charset="0"/>
              <a:cs typeface="Arial" panose="020B0604020202020204" pitchFamily="34" charset="0"/>
            </a:endParaRPr>
          </a:p>
          <a:p>
            <a:pPr marL="0" indent="0" algn="ctr">
              <a:buNone/>
            </a:pPr>
            <a:r>
              <a:rPr lang="en-GB" sz="2000">
                <a:ea typeface="+mn-lt"/>
                <a:cs typeface="+mn-lt"/>
              </a:rPr>
              <a:t>https://drive.google.com/drive/folders/10aEn8DioLLCY-ZYXi0niAv4tZQUyQcx6?usp=sharing</a:t>
            </a:r>
            <a:endParaRPr lang="en-GB"/>
          </a:p>
          <a:p>
            <a:pPr marL="0" indent="0" algn="ctr">
              <a:buFont typeface="Arial" panose="020B0604020202020204" pitchFamily="34" charset="0"/>
              <a:buNone/>
            </a:pPr>
            <a:endParaRPr lang="en-GB" sz="2000">
              <a:latin typeface="Arial" panose="020B0604020202020204" pitchFamily="34" charset="0"/>
              <a:cs typeface="Arial" panose="020B0604020202020204" pitchFamily="34" charset="0"/>
            </a:endParaRPr>
          </a:p>
          <a:p>
            <a:pPr marL="0" indent="0">
              <a:buNone/>
            </a:pPr>
            <a:r>
              <a:rPr lang="en-GB" sz="2000">
                <a:latin typeface="Arial"/>
                <a:cs typeface="Arial"/>
              </a:rPr>
              <a:t>You can also find details of how to access data in the #data channel in Slack. </a:t>
            </a:r>
            <a:endParaRPr lang="en-GB" sz="2000" b="1">
              <a:latin typeface="Arial" panose="020B0604020202020204" pitchFamily="34" charset="0"/>
              <a:cs typeface="Arial" panose="020B0604020202020204" pitchFamily="34" charset="0"/>
            </a:endParaRPr>
          </a:p>
          <a:p>
            <a:pPr marL="0" indent="0" algn="ctr">
              <a:buFont typeface="Arial" panose="020B0604020202020204" pitchFamily="34" charset="0"/>
              <a:buNone/>
            </a:pPr>
            <a:endParaRPr lang="en-GB" sz="2000">
              <a:latin typeface="Arial" panose="020B0604020202020204" pitchFamily="34" charset="0"/>
              <a:cs typeface="Arial" panose="020B0604020202020204" pitchFamily="34" charset="0"/>
            </a:endParaRPr>
          </a:p>
          <a:p>
            <a:pPr marL="0" indent="0">
              <a:buFont typeface="Arial" panose="020B0604020202020204" pitchFamily="34" charset="0"/>
              <a:buNone/>
            </a:pPr>
            <a:endParaRPr lang="en-GB" sz="2000">
              <a:latin typeface="Arial" panose="020B0604020202020204" pitchFamily="34" charset="0"/>
              <a:cs typeface="Arial" panose="020B0604020202020204" pitchFamily="34" charset="0"/>
            </a:endParaRPr>
          </a:p>
        </p:txBody>
      </p:sp>
      <p:pic>
        <p:nvPicPr>
          <p:cNvPr id="2" name="Picture 6" descr="A close up of a card&#10;&#10;Description generated with high confidence">
            <a:extLst>
              <a:ext uri="{FF2B5EF4-FFF2-40B4-BE49-F238E27FC236}">
                <a16:creationId xmlns:a16="http://schemas.microsoft.com/office/drawing/2014/main" id="{2F8BB659-1693-4FF5-A84F-D5E6EE9DB364}"/>
              </a:ext>
            </a:extLst>
          </p:cNvPr>
          <p:cNvPicPr>
            <a:picLocks noChangeAspect="1"/>
          </p:cNvPicPr>
          <p:nvPr/>
        </p:nvPicPr>
        <p:blipFill>
          <a:blip r:embed="rId3">
            <a:extLst>
              <a:ext uri="{837473B0-CC2E-450A-ABE3-18F120FF3D39}">
                <a1611:picAttrSrcUrl xmlns:a1611="http://schemas.microsoft.com/office/drawing/2016/11/main" r:id="rId4"/>
              </a:ext>
            </a:extLst>
          </a:blip>
          <a:stretch>
            <a:fillRect/>
          </a:stretch>
        </p:blipFill>
        <p:spPr>
          <a:xfrm>
            <a:off x="9141416" y="1415780"/>
            <a:ext cx="1784792" cy="1770415"/>
          </a:xfrm>
          <a:prstGeom prst="rect">
            <a:avLst/>
          </a:prstGeom>
        </p:spPr>
      </p:pic>
      <p:pic>
        <p:nvPicPr>
          <p:cNvPr id="10" name="Picture 10" descr="A picture containing indoor, black, piece, white&#10;&#10;Description generated with very high confidence">
            <a:extLst>
              <a:ext uri="{FF2B5EF4-FFF2-40B4-BE49-F238E27FC236}">
                <a16:creationId xmlns:a16="http://schemas.microsoft.com/office/drawing/2014/main" id="{C9322D24-DA3C-4F12-BF48-A4861E314CEB}"/>
              </a:ext>
            </a:extLst>
          </p:cNvPr>
          <p:cNvPicPr>
            <a:picLocks noChangeAspect="1"/>
          </p:cNvPicPr>
          <p:nvPr/>
        </p:nvPicPr>
        <p:blipFill>
          <a:blip r:embed="rId5"/>
          <a:stretch>
            <a:fillRect/>
          </a:stretch>
        </p:blipFill>
        <p:spPr>
          <a:xfrm>
            <a:off x="9082896" y="3511670"/>
            <a:ext cx="1905000" cy="1905000"/>
          </a:xfrm>
          <a:prstGeom prst="rect">
            <a:avLst/>
          </a:prstGeom>
        </p:spPr>
      </p:pic>
    </p:spTree>
    <p:extLst>
      <p:ext uri="{BB962C8B-B14F-4D97-AF65-F5344CB8AC3E}">
        <p14:creationId xmlns:p14="http://schemas.microsoft.com/office/powerpoint/2010/main" val="396327812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E4FA166-244F-4CBD-8CE9-98E6655526A3}"/>
              </a:ext>
            </a:extLst>
          </p:cNvPr>
          <p:cNvSpPr txBox="1"/>
          <p:nvPr/>
        </p:nvSpPr>
        <p:spPr>
          <a:xfrm>
            <a:off x="333908" y="2249294"/>
            <a:ext cx="6064525" cy="3693319"/>
          </a:xfrm>
          <a:prstGeom prst="rect">
            <a:avLst/>
          </a:prstGeom>
          <a:noFill/>
        </p:spPr>
        <p:txBody>
          <a:bodyPr wrap="square" rtlCol="0" anchor="t">
            <a:spAutoFit/>
          </a:bodyPr>
          <a:lstStyle/>
          <a:p>
            <a:pPr marL="285750" indent="-285750">
              <a:buFont typeface="Arial" panose="020B0604020202020204" pitchFamily="34" charset="0"/>
              <a:buChar char="•"/>
            </a:pPr>
            <a:r>
              <a:rPr lang="en-GB"/>
              <a:t>It's about inspiring people and developing a movement</a:t>
            </a:r>
            <a:endParaRPr lang="en-GB">
              <a:cs typeface="Calibri"/>
            </a:endParaRPr>
          </a:p>
          <a:p>
            <a:pPr marL="285750" indent="-285750">
              <a:buFont typeface="Arial" panose="020B0604020202020204" pitchFamily="34" charset="0"/>
              <a:buChar char="•"/>
            </a:pPr>
            <a:r>
              <a:rPr lang="en-GB"/>
              <a:t>Let's light up social media @</a:t>
            </a:r>
            <a:r>
              <a:rPr lang="en-GB" err="1"/>
              <a:t>pdacommunity</a:t>
            </a:r>
            <a:r>
              <a:rPr lang="en-GB"/>
              <a:t> #</a:t>
            </a:r>
            <a:r>
              <a:rPr lang="en-GB" err="1"/>
              <a:t>projecthack</a:t>
            </a:r>
            <a:endParaRPr lang="en-GB" err="1">
              <a:cs typeface="Calibri"/>
            </a:endParaRPr>
          </a:p>
          <a:p>
            <a:pPr marL="285750" indent="-285750">
              <a:buFont typeface="Arial" panose="020B0604020202020204" pitchFamily="34" charset="0"/>
              <a:buChar char="•"/>
            </a:pPr>
            <a:r>
              <a:rPr lang="en-GB"/>
              <a:t>1,300 character </a:t>
            </a:r>
            <a:r>
              <a:rPr lang="en-GB" err="1"/>
              <a:t>Linkedin</a:t>
            </a:r>
            <a:r>
              <a:rPr lang="en-GB"/>
              <a:t> post of each challenge</a:t>
            </a:r>
            <a:endParaRPr lang="en-GB">
              <a:cs typeface="Calibri"/>
            </a:endParaRPr>
          </a:p>
          <a:p>
            <a:pPr marL="742950" lvl="1" indent="-285750">
              <a:buFont typeface="Arial" panose="020B0604020202020204" pitchFamily="34" charset="0"/>
              <a:buChar char="•"/>
            </a:pPr>
            <a:r>
              <a:rPr lang="en-GB"/>
              <a:t>Tag your team and #</a:t>
            </a:r>
            <a:r>
              <a:rPr lang="en-GB" err="1"/>
              <a:t>projecthack</a:t>
            </a:r>
            <a:endParaRPr lang="en-GB" err="1">
              <a:cs typeface="Calibri"/>
            </a:endParaRPr>
          </a:p>
          <a:p>
            <a:pPr marL="285750" indent="-285750">
              <a:buFont typeface="Arial" panose="020B0604020202020204" pitchFamily="34" charset="0"/>
              <a:buChar char="•"/>
            </a:pPr>
            <a:r>
              <a:rPr lang="en-GB"/>
              <a:t>Write a blog for our community website (template available on the Slack channel)</a:t>
            </a:r>
            <a:endParaRPr lang="en-GB">
              <a:cs typeface="Calibri"/>
            </a:endParaRPr>
          </a:p>
          <a:p>
            <a:pPr marL="285750" indent="-285750">
              <a:buFont typeface="Arial" panose="020B0604020202020204" pitchFamily="34" charset="0"/>
              <a:buChar char="•"/>
            </a:pPr>
            <a:r>
              <a:rPr lang="en-GB">
                <a:cs typeface="Calibri"/>
              </a:rPr>
              <a:t>Complete our feedback form – we want to know what we are doing well and how we can improve</a:t>
            </a:r>
          </a:p>
          <a:p>
            <a:pPr marL="285750" indent="-285750">
              <a:buFont typeface="Arial" panose="020B0604020202020204" pitchFamily="34" charset="0"/>
              <a:buChar char="•"/>
            </a:pPr>
            <a:r>
              <a:rPr lang="en-GB"/>
              <a:t>Spread the word and help us to grow</a:t>
            </a:r>
            <a:endParaRPr lang="en-GB">
              <a:cs typeface="Calibri"/>
            </a:endParaRPr>
          </a:p>
          <a:p>
            <a:pPr marL="285750" indent="-285750">
              <a:buFont typeface="Arial" panose="020B0604020202020204" pitchFamily="34" charset="0"/>
              <a:buChar char="•"/>
            </a:pPr>
            <a:r>
              <a:rPr lang="en-GB"/>
              <a:t>Get people involved</a:t>
            </a:r>
            <a:endParaRPr lang="en-GB">
              <a:cs typeface="Calibri"/>
            </a:endParaRPr>
          </a:p>
          <a:p>
            <a:pPr marL="285750" indent="-285750">
              <a:buFont typeface="Arial" panose="020B0604020202020204" pitchFamily="34" charset="0"/>
              <a:buChar char="•"/>
            </a:pPr>
            <a:r>
              <a:rPr lang="en-GB"/>
              <a:t>Sign up to the next one! (and take advantage of our early bird discount)</a:t>
            </a:r>
            <a:endParaRPr lang="en-GB">
              <a:cs typeface="Calibri"/>
            </a:endParaRPr>
          </a:p>
          <a:p>
            <a:pPr marL="285750" indent="-285750">
              <a:buFont typeface="Arial" panose="020B0604020202020204" pitchFamily="34" charset="0"/>
              <a:buChar char="•"/>
            </a:pPr>
            <a:endParaRPr lang="en-GB">
              <a:solidFill>
                <a:srgbClr val="000000"/>
              </a:solidFill>
              <a:cs typeface="Calibri"/>
            </a:endParaRPr>
          </a:p>
        </p:txBody>
      </p:sp>
      <p:sp>
        <p:nvSpPr>
          <p:cNvPr id="6" name="Rectangle 5">
            <a:extLst>
              <a:ext uri="{FF2B5EF4-FFF2-40B4-BE49-F238E27FC236}">
                <a16:creationId xmlns:a16="http://schemas.microsoft.com/office/drawing/2014/main" id="{43A9B4A3-C153-154E-8743-BE03E2A948F7}"/>
              </a:ext>
            </a:extLst>
          </p:cNvPr>
          <p:cNvSpPr/>
          <p:nvPr/>
        </p:nvSpPr>
        <p:spPr>
          <a:xfrm>
            <a:off x="328640" y="1623772"/>
            <a:ext cx="3707297" cy="523220"/>
          </a:xfrm>
          <a:prstGeom prst="rect">
            <a:avLst/>
          </a:prstGeom>
        </p:spPr>
        <p:txBody>
          <a:bodyPr wrap="none">
            <a:spAutoFit/>
          </a:bodyPr>
          <a:lstStyle/>
          <a:p>
            <a:r>
              <a:rPr lang="en-US" sz="2800" b="1">
                <a:solidFill>
                  <a:srgbClr val="00B0F0"/>
                </a:solidFill>
                <a:latin typeface="Arial" panose="020B0604020202020204" pitchFamily="34" charset="0"/>
                <a:cs typeface="Arial" panose="020B0604020202020204" pitchFamily="34" charset="0"/>
              </a:rPr>
              <a:t>BEFORE WE START:</a:t>
            </a:r>
          </a:p>
        </p:txBody>
      </p:sp>
      <p:pic>
        <p:nvPicPr>
          <p:cNvPr id="4" name="Picture 4" descr="A close up of a sign&#10;&#10;Description generated with very high confidence">
            <a:extLst>
              <a:ext uri="{FF2B5EF4-FFF2-40B4-BE49-F238E27FC236}">
                <a16:creationId xmlns:a16="http://schemas.microsoft.com/office/drawing/2014/main" id="{1D83750E-0A3F-46F4-BE5E-5B50C5CEB8B6}"/>
              </a:ext>
            </a:extLst>
          </p:cNvPr>
          <p:cNvPicPr>
            <a:picLocks noChangeAspect="1"/>
          </p:cNvPicPr>
          <p:nvPr/>
        </p:nvPicPr>
        <p:blipFill>
          <a:blip r:embed="rId2"/>
          <a:stretch>
            <a:fillRect/>
          </a:stretch>
        </p:blipFill>
        <p:spPr>
          <a:xfrm>
            <a:off x="6398302" y="2106118"/>
            <a:ext cx="5341495" cy="2658255"/>
          </a:xfrm>
          <a:prstGeom prst="rect">
            <a:avLst/>
          </a:prstGeom>
        </p:spPr>
      </p:pic>
      <p:sp>
        <p:nvSpPr>
          <p:cNvPr id="7" name="TextBox 6">
            <a:extLst>
              <a:ext uri="{FF2B5EF4-FFF2-40B4-BE49-F238E27FC236}">
                <a16:creationId xmlns:a16="http://schemas.microsoft.com/office/drawing/2014/main" id="{F54BD1D1-5E29-422C-A431-3589D46740D4}"/>
              </a:ext>
            </a:extLst>
          </p:cNvPr>
          <p:cNvSpPr txBox="1"/>
          <p:nvPr/>
        </p:nvSpPr>
        <p:spPr>
          <a:xfrm>
            <a:off x="7541367" y="4799495"/>
            <a:ext cx="3055495"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a:t>Book now for </a:t>
            </a:r>
            <a:r>
              <a:rPr lang="en-GB">
                <a:hlinkClick r:id="rId3"/>
              </a:rPr>
              <a:t>Project:Hack6</a:t>
            </a:r>
            <a:endParaRPr lang="en-GB"/>
          </a:p>
        </p:txBody>
      </p:sp>
    </p:spTree>
    <p:extLst>
      <p:ext uri="{BB962C8B-B14F-4D97-AF65-F5344CB8AC3E}">
        <p14:creationId xmlns:p14="http://schemas.microsoft.com/office/powerpoint/2010/main" val="33430925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10622937-1746-46BA-9101-6BF82B42E48B}"/>
              </a:ext>
            </a:extLst>
          </p:cNvPr>
          <p:cNvSpPr txBox="1"/>
          <p:nvPr/>
        </p:nvSpPr>
        <p:spPr>
          <a:xfrm>
            <a:off x="2222270" y="2228671"/>
            <a:ext cx="7481566"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GB" sz="5400" b="1">
                <a:solidFill>
                  <a:srgbClr val="00B0F0"/>
                </a:solidFill>
                <a:latin typeface="Arial"/>
                <a:cs typeface="Arial"/>
              </a:rPr>
              <a:t>Thank you for coming!</a:t>
            </a:r>
          </a:p>
          <a:p>
            <a:endParaRPr lang="en-GB" b="1">
              <a:latin typeface="Arial"/>
              <a:cs typeface="Arial"/>
            </a:endParaRPr>
          </a:p>
          <a:p>
            <a:pPr algn="ctr"/>
            <a:r>
              <a:rPr lang="en-GB" b="1">
                <a:latin typeface="Arial"/>
                <a:cs typeface="Arial"/>
              </a:rPr>
              <a:t>We would love to have you onboard as a sponsor for the next Hack – please speak to one of the team today!</a:t>
            </a:r>
          </a:p>
        </p:txBody>
      </p:sp>
    </p:spTree>
    <p:extLst>
      <p:ext uri="{BB962C8B-B14F-4D97-AF65-F5344CB8AC3E}">
        <p14:creationId xmlns:p14="http://schemas.microsoft.com/office/powerpoint/2010/main" val="199071312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17CB194-8340-D449-B62B-263CF7B41242}"/>
              </a:ext>
            </a:extLst>
          </p:cNvPr>
          <p:cNvSpPr/>
          <p:nvPr/>
        </p:nvSpPr>
        <p:spPr>
          <a:xfrm>
            <a:off x="550026" y="1422035"/>
            <a:ext cx="6282425" cy="523220"/>
          </a:xfrm>
          <a:prstGeom prst="rect">
            <a:avLst/>
          </a:prstGeom>
        </p:spPr>
        <p:txBody>
          <a:bodyPr wrap="none">
            <a:spAutoFit/>
          </a:bodyPr>
          <a:lstStyle/>
          <a:p>
            <a:r>
              <a:rPr lang="en-US" sz="2800" b="1">
                <a:solidFill>
                  <a:srgbClr val="00B0F0"/>
                </a:solidFill>
                <a:latin typeface="Arial" panose="020B0604020202020204" pitchFamily="34" charset="0"/>
                <a:cs typeface="Arial" panose="020B0604020202020204" pitchFamily="34" charset="0"/>
              </a:rPr>
              <a:t>FINAL PITCHES - RUNNING ORDER</a:t>
            </a:r>
            <a:endParaRPr lang="en-US" sz="2800" b="1">
              <a:solidFill>
                <a:srgbClr val="FF0000"/>
              </a:solidFill>
              <a:latin typeface="Arial" panose="020B0604020202020204" pitchFamily="34" charset="0"/>
              <a:cs typeface="Arial" panose="020B0604020202020204" pitchFamily="34" charset="0"/>
            </a:endParaRPr>
          </a:p>
        </p:txBody>
      </p:sp>
      <p:graphicFrame>
        <p:nvGraphicFramePr>
          <p:cNvPr id="6" name="Table 5">
            <a:extLst>
              <a:ext uri="{FF2B5EF4-FFF2-40B4-BE49-F238E27FC236}">
                <a16:creationId xmlns:a16="http://schemas.microsoft.com/office/drawing/2014/main" id="{B83A884D-A939-4B71-88F7-34677F5571F3}"/>
              </a:ext>
            </a:extLst>
          </p:cNvPr>
          <p:cNvGraphicFramePr>
            <a:graphicFrameLocks noGrp="1"/>
          </p:cNvGraphicFramePr>
          <p:nvPr>
            <p:extLst>
              <p:ext uri="{D42A27DB-BD31-4B8C-83A1-F6EECF244321}">
                <p14:modId xmlns:p14="http://schemas.microsoft.com/office/powerpoint/2010/main" val="356775776"/>
              </p:ext>
            </p:extLst>
          </p:nvPr>
        </p:nvGraphicFramePr>
        <p:xfrm>
          <a:off x="499768" y="2084237"/>
          <a:ext cx="11121130" cy="3870688"/>
        </p:xfrm>
        <a:graphic>
          <a:graphicData uri="http://schemas.openxmlformats.org/drawingml/2006/table">
            <a:tbl>
              <a:tblPr firstRow="1" bandRow="1">
                <a:tableStyleId>{2D5ABB26-0587-4C30-8999-92F81FD0307C}</a:tableStyleId>
              </a:tblPr>
              <a:tblGrid>
                <a:gridCol w="2474843">
                  <a:extLst>
                    <a:ext uri="{9D8B030D-6E8A-4147-A177-3AD203B41FA5}">
                      <a16:colId xmlns:a16="http://schemas.microsoft.com/office/drawing/2014/main" val="3285558546"/>
                    </a:ext>
                  </a:extLst>
                </a:gridCol>
                <a:gridCol w="8646287">
                  <a:extLst>
                    <a:ext uri="{9D8B030D-6E8A-4147-A177-3AD203B41FA5}">
                      <a16:colId xmlns:a16="http://schemas.microsoft.com/office/drawing/2014/main" val="3763280196"/>
                    </a:ext>
                  </a:extLst>
                </a:gridCol>
              </a:tblGrid>
              <a:tr h="330376">
                <a:tc>
                  <a:txBody>
                    <a:bodyPr/>
                    <a:lstStyle/>
                    <a:p>
                      <a:r>
                        <a:rPr lang="en-GB" sz="1400" b="1">
                          <a:solidFill>
                            <a:srgbClr val="00B0F0"/>
                          </a:solidFill>
                          <a:latin typeface="Arial"/>
                          <a:cs typeface="Arial"/>
                        </a:rPr>
                        <a:t>Challenge#</a:t>
                      </a: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r>
                        <a:rPr lang="en-US" sz="1400" b="1">
                          <a:solidFill>
                            <a:srgbClr val="00B0F0"/>
                          </a:solidFill>
                          <a:latin typeface="Arial"/>
                          <a:cs typeface="Arial"/>
                        </a:rPr>
                        <a:t>Challenge Title</a:t>
                      </a: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3182393476"/>
                  </a:ext>
                </a:extLst>
              </a:tr>
              <a:tr h="330376">
                <a:tc>
                  <a:txBody>
                    <a:bodyPr/>
                    <a:lstStyle/>
                    <a:p>
                      <a:r>
                        <a:rPr lang="en-GB" sz="1400" b="1">
                          <a:latin typeface="Arial"/>
                          <a:cs typeface="Arial"/>
                        </a:rPr>
                        <a:t>Challenge 1</a:t>
                      </a: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r>
                        <a:rPr lang="en-GB" sz="1400" b="1">
                          <a:solidFill>
                            <a:schemeClr val="tx1"/>
                          </a:solidFill>
                          <a:latin typeface="Arial"/>
                          <a:cs typeface="Arial"/>
                        </a:rPr>
                        <a:t>Optimising Crane Usage.</a:t>
                      </a:r>
                      <a:endParaRPr lang="en-US" sz="1400" b="1">
                        <a:solidFill>
                          <a:schemeClr val="tx1"/>
                        </a:solidFill>
                        <a:latin typeface="Arial"/>
                        <a:cs typeface="Arial"/>
                      </a:endParaRP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227111044"/>
                  </a:ext>
                </a:extLst>
              </a:tr>
              <a:tr h="330376">
                <a:tc>
                  <a:txBody>
                    <a:bodyPr/>
                    <a:lstStyle/>
                    <a:p>
                      <a:r>
                        <a:rPr lang="en-GB" sz="1400" b="1">
                          <a:latin typeface="Arial"/>
                          <a:cs typeface="Arial"/>
                        </a:rPr>
                        <a:t>Challenge 2A</a:t>
                      </a: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lvl="0">
                        <a:buNone/>
                      </a:pPr>
                      <a:r>
                        <a:rPr lang="en-GB" sz="1400" b="1">
                          <a:solidFill>
                            <a:schemeClr val="tx1"/>
                          </a:solidFill>
                          <a:latin typeface="Arial"/>
                          <a:cs typeface="Arial"/>
                        </a:rPr>
                        <a:t>'Code Your Own' PPE Object Recgonition Model</a:t>
                      </a: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4063662379"/>
                  </a:ext>
                </a:extLst>
              </a:tr>
              <a:tr h="330376">
                <a:tc>
                  <a:txBody>
                    <a:bodyPr/>
                    <a:lstStyle/>
                    <a:p>
                      <a:pPr lvl="0">
                        <a:buNone/>
                      </a:pPr>
                      <a:r>
                        <a:rPr lang="en-GB" sz="1400" b="1">
                          <a:latin typeface="Arial"/>
                          <a:cs typeface="Arial"/>
                        </a:rPr>
                        <a:t>Challenge 2B</a:t>
                      </a: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lvl="0">
                        <a:buNone/>
                      </a:pPr>
                      <a:r>
                        <a:rPr lang="en-GB" sz="1400" b="1">
                          <a:solidFill>
                            <a:schemeClr val="tx1"/>
                          </a:solidFill>
                          <a:latin typeface="Arial"/>
                          <a:cs typeface="Arial"/>
                        </a:rPr>
                        <a:t>PPE Object Detection Application with Power Apps</a:t>
                      </a: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3632109431"/>
                  </a:ext>
                </a:extLst>
              </a:tr>
              <a:tr h="330376">
                <a:tc>
                  <a:txBody>
                    <a:bodyPr/>
                    <a:lstStyle/>
                    <a:p>
                      <a:r>
                        <a:rPr lang="en-GB" sz="1400" b="1">
                          <a:latin typeface="Arial"/>
                          <a:cs typeface="Arial"/>
                        </a:rPr>
                        <a:t>Challenge 3</a:t>
                      </a: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r>
                        <a:rPr lang="en-GB" sz="1400" b="1">
                          <a:solidFill>
                            <a:schemeClr val="tx1"/>
                          </a:solidFill>
                          <a:latin typeface="Arial"/>
                          <a:cs typeface="Arial"/>
                        </a:rPr>
                        <a:t>Specification Issue Detection</a:t>
                      </a:r>
                      <a:endParaRPr lang="en-US" sz="1400" b="1">
                        <a:solidFill>
                          <a:schemeClr val="tx1"/>
                        </a:solidFill>
                        <a:latin typeface="Arial"/>
                        <a:cs typeface="Arial"/>
                      </a:endParaRP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70954634"/>
                  </a:ext>
                </a:extLst>
              </a:tr>
              <a:tr h="347869">
                <a:tc>
                  <a:txBody>
                    <a:bodyPr/>
                    <a:lstStyle/>
                    <a:p>
                      <a:r>
                        <a:rPr lang="en-GB" sz="1400" b="1">
                          <a:latin typeface="Arial"/>
                          <a:cs typeface="Arial"/>
                        </a:rPr>
                        <a:t>Challenge 4</a:t>
                      </a: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r>
                        <a:rPr lang="en-GB" sz="1400" b="1">
                          <a:solidFill>
                            <a:schemeClr val="tx1"/>
                          </a:solidFill>
                          <a:latin typeface="Arial"/>
                          <a:cs typeface="Arial"/>
                        </a:rPr>
                        <a:t>Natural Language Processing on Lessons Learned Data</a:t>
                      </a:r>
                      <a:endParaRPr lang="en-US" sz="1400" b="1">
                        <a:solidFill>
                          <a:schemeClr val="tx1"/>
                        </a:solidFill>
                        <a:latin typeface="Arial"/>
                        <a:cs typeface="Arial"/>
                      </a:endParaRP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072532124"/>
                  </a:ext>
                </a:extLst>
              </a:tr>
              <a:tr h="327991">
                <a:tc>
                  <a:txBody>
                    <a:bodyPr/>
                    <a:lstStyle/>
                    <a:p>
                      <a:r>
                        <a:rPr lang="en-GB" sz="1400" b="1">
                          <a:latin typeface="Arial"/>
                          <a:cs typeface="Arial"/>
                        </a:rPr>
                        <a:t>Challenge 5</a:t>
                      </a: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marL="0" marR="0" lvl="0" indent="0" algn="l" rtl="0" eaLnBrk="1" fontAlgn="auto" latinLnBrk="0" hangingPunct="1">
                        <a:lnSpc>
                          <a:spcPct val="100000"/>
                        </a:lnSpc>
                        <a:spcBef>
                          <a:spcPts val="0"/>
                        </a:spcBef>
                        <a:spcAft>
                          <a:spcPts val="0"/>
                        </a:spcAft>
                        <a:buFontTx/>
                        <a:buNone/>
                      </a:pPr>
                      <a:r>
                        <a:rPr lang="en-GB" sz="1400" b="1">
                          <a:solidFill>
                            <a:schemeClr val="tx1"/>
                          </a:solidFill>
                          <a:latin typeface="Arial"/>
                          <a:cs typeface="Arial"/>
                        </a:rPr>
                        <a:t>Voice Recognition Safety Observation App</a:t>
                      </a: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1766671078"/>
                  </a:ext>
                </a:extLst>
              </a:tr>
              <a:tr h="447260">
                <a:tc>
                  <a:txBody>
                    <a:bodyPr/>
                    <a:lstStyle/>
                    <a:p>
                      <a:r>
                        <a:rPr lang="en-GB" sz="1400" b="1">
                          <a:latin typeface="Arial"/>
                          <a:cs typeface="Arial"/>
                        </a:rPr>
                        <a:t>Challenge 6</a:t>
                      </a:r>
                    </a:p>
                  </a:txBody>
                  <a:tcPr anchor="ct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marL="0" marR="0" lvl="0" indent="0" algn="l" rtl="0" eaLnBrk="1" fontAlgn="auto" latinLnBrk="0" hangingPunct="1">
                        <a:lnSpc>
                          <a:spcPct val="100000"/>
                        </a:lnSpc>
                        <a:spcBef>
                          <a:spcPts val="0"/>
                        </a:spcBef>
                        <a:spcAft>
                          <a:spcPts val="0"/>
                        </a:spcAft>
                        <a:buFontTx/>
                        <a:buNone/>
                      </a:pPr>
                      <a:r>
                        <a:rPr lang="en-GB" sz="1400" b="1">
                          <a:solidFill>
                            <a:schemeClr val="tx1"/>
                          </a:solidFill>
                          <a:latin typeface="Arial"/>
                          <a:cs typeface="Arial"/>
                        </a:rPr>
                        <a:t>Incident Dashboards for the Industry</a:t>
                      </a:r>
                    </a:p>
                  </a:txBody>
                  <a:tcPr anchor="ct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45990834"/>
                  </a:ext>
                </a:extLst>
              </a:tr>
              <a:tr h="387626">
                <a:tc>
                  <a:txBody>
                    <a:bodyPr/>
                    <a:lstStyle/>
                    <a:p>
                      <a:r>
                        <a:rPr lang="en-GB" sz="1400" b="1">
                          <a:latin typeface="Arial"/>
                          <a:cs typeface="Arial"/>
                        </a:rPr>
                        <a:t>Challenge 7</a:t>
                      </a: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marL="0" marR="0" lvl="0" indent="0" algn="l" rtl="0" eaLnBrk="1" fontAlgn="auto" latinLnBrk="0" hangingPunct="1">
                        <a:lnSpc>
                          <a:spcPct val="100000"/>
                        </a:lnSpc>
                        <a:spcBef>
                          <a:spcPts val="0"/>
                        </a:spcBef>
                        <a:spcAft>
                          <a:spcPts val="0"/>
                        </a:spcAft>
                        <a:buFontTx/>
                        <a:buNone/>
                      </a:pPr>
                      <a:r>
                        <a:rPr lang="en-GB" sz="1400" b="1">
                          <a:solidFill>
                            <a:schemeClr val="tx1"/>
                          </a:solidFill>
                          <a:latin typeface="Arial"/>
                          <a:cs typeface="Arial"/>
                        </a:rPr>
                        <a:t>Monte Carlo Risk Analysis</a:t>
                      </a: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59172938"/>
                  </a:ext>
                </a:extLst>
              </a:tr>
              <a:tr h="377686">
                <a:tc>
                  <a:txBody>
                    <a:bodyPr/>
                    <a:lstStyle/>
                    <a:p>
                      <a:r>
                        <a:rPr lang="en-GB" sz="1400" b="1">
                          <a:latin typeface="Arial"/>
                          <a:cs typeface="Arial"/>
                        </a:rPr>
                        <a:t>Challenge 8</a:t>
                      </a: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marL="0" marR="0" lvl="0" indent="0" algn="l" rtl="0" eaLnBrk="1" fontAlgn="auto" latinLnBrk="0" hangingPunct="1">
                        <a:lnSpc>
                          <a:spcPct val="100000"/>
                        </a:lnSpc>
                        <a:spcBef>
                          <a:spcPts val="0"/>
                        </a:spcBef>
                        <a:spcAft>
                          <a:spcPts val="0"/>
                        </a:spcAft>
                        <a:buFontTx/>
                        <a:buNone/>
                      </a:pPr>
                      <a:r>
                        <a:rPr lang="en-GB" sz="1400" b="1">
                          <a:solidFill>
                            <a:schemeClr val="tx1"/>
                          </a:solidFill>
                          <a:latin typeface="Arial"/>
                          <a:cs typeface="Arial"/>
                        </a:rPr>
                        <a:t>Sentiment Analysis of Observation Data</a:t>
                      </a: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818216407"/>
                  </a:ext>
                </a:extLst>
              </a:tr>
              <a:tr h="330376">
                <a:tc>
                  <a:txBody>
                    <a:bodyPr/>
                    <a:lstStyle/>
                    <a:p>
                      <a:r>
                        <a:rPr lang="en-GB" sz="1400" b="1">
                          <a:latin typeface="Arial"/>
                          <a:cs typeface="Arial"/>
                        </a:rPr>
                        <a:t>Challenge 9</a:t>
                      </a: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tc>
                  <a:txBody>
                    <a:bodyPr/>
                    <a:lstStyle/>
                    <a:p>
                      <a:pPr marL="0" marR="0" lvl="0" indent="0" algn="l" rtl="0" eaLnBrk="1" fontAlgn="auto" latinLnBrk="0" hangingPunct="1">
                        <a:lnSpc>
                          <a:spcPct val="100000"/>
                        </a:lnSpc>
                        <a:spcBef>
                          <a:spcPts val="0"/>
                        </a:spcBef>
                        <a:spcAft>
                          <a:spcPts val="0"/>
                        </a:spcAft>
                        <a:buFontTx/>
                        <a:buNone/>
                      </a:pPr>
                      <a:r>
                        <a:rPr lang="en-GB" sz="1400" b="1">
                          <a:solidFill>
                            <a:schemeClr val="tx1"/>
                          </a:solidFill>
                          <a:latin typeface="Arial"/>
                          <a:cs typeface="Arial"/>
                        </a:rPr>
                        <a:t>Early Warning Safety System</a:t>
                      </a:r>
                    </a:p>
                  </a:txBody>
                  <a:tcPr>
                    <a:lnL w="6350" cap="flat" cmpd="sng" algn="ctr">
                      <a:solidFill>
                        <a:schemeClr val="tx1"/>
                      </a:solidFill>
                      <a:prstDash val="sysDot"/>
                      <a:round/>
                      <a:headEnd type="none" w="med" len="med"/>
                      <a:tailEnd type="none" w="med" len="med"/>
                    </a:lnL>
                    <a:lnR w="6350" cap="flat" cmpd="sng" algn="ctr">
                      <a:solidFill>
                        <a:schemeClr val="tx1"/>
                      </a:solidFill>
                      <a:prstDash val="sysDot"/>
                      <a:round/>
                      <a:headEnd type="none" w="med" len="med"/>
                      <a:tailEnd type="none" w="med" len="med"/>
                    </a:lnR>
                    <a:lnT w="6350" cap="flat" cmpd="sng" algn="ctr">
                      <a:solidFill>
                        <a:schemeClr val="tx1"/>
                      </a:solidFill>
                      <a:prstDash val="sysDot"/>
                      <a:round/>
                      <a:headEnd type="none" w="med" len="med"/>
                      <a:tailEnd type="none" w="med" len="med"/>
                    </a:lnT>
                    <a:lnB w="6350" cap="flat" cmpd="sng" algn="ctr">
                      <a:solidFill>
                        <a:schemeClr val="tx1"/>
                      </a:solidFill>
                      <a:prstDash val="sysDot"/>
                      <a:round/>
                      <a:headEnd type="none" w="med" len="med"/>
                      <a:tailEnd type="none" w="med" len="med"/>
                    </a:lnB>
                  </a:tcPr>
                </a:tc>
                <a:extLst>
                  <a:ext uri="{0D108BD9-81ED-4DB2-BD59-A6C34878D82A}">
                    <a16:rowId xmlns:a16="http://schemas.microsoft.com/office/drawing/2014/main" val="2595654305"/>
                  </a:ext>
                </a:extLst>
              </a:tr>
            </a:tbl>
          </a:graphicData>
        </a:graphic>
      </p:graphicFrame>
      <p:pic>
        <p:nvPicPr>
          <p:cNvPr id="12" name="Picture 11">
            <a:extLst>
              <a:ext uri="{FF2B5EF4-FFF2-40B4-BE49-F238E27FC236}">
                <a16:creationId xmlns:a16="http://schemas.microsoft.com/office/drawing/2014/main" id="{103C7634-0AAD-4BEB-A264-B7B6E24BE07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05948" y="2433332"/>
            <a:ext cx="583906" cy="286032"/>
          </a:xfrm>
          <a:prstGeom prst="rect">
            <a:avLst/>
          </a:prstGeom>
        </p:spPr>
      </p:pic>
      <p:pic>
        <p:nvPicPr>
          <p:cNvPr id="19" name="Picture 18">
            <a:extLst>
              <a:ext uri="{FF2B5EF4-FFF2-40B4-BE49-F238E27FC236}">
                <a16:creationId xmlns:a16="http://schemas.microsoft.com/office/drawing/2014/main" id="{33057D8B-C816-440C-8488-C5684EEEA2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05948" y="2775801"/>
            <a:ext cx="583906" cy="286032"/>
          </a:xfrm>
          <a:prstGeom prst="rect">
            <a:avLst/>
          </a:prstGeom>
        </p:spPr>
      </p:pic>
      <p:pic>
        <p:nvPicPr>
          <p:cNvPr id="21" name="Picture 20">
            <a:extLst>
              <a:ext uri="{FF2B5EF4-FFF2-40B4-BE49-F238E27FC236}">
                <a16:creationId xmlns:a16="http://schemas.microsoft.com/office/drawing/2014/main" id="{42619B24-8C67-48D1-9EA0-E208AB52161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05948" y="3105024"/>
            <a:ext cx="583906" cy="286032"/>
          </a:xfrm>
          <a:prstGeom prst="rect">
            <a:avLst/>
          </a:prstGeom>
        </p:spPr>
      </p:pic>
      <p:pic>
        <p:nvPicPr>
          <p:cNvPr id="23" name="Picture 22">
            <a:extLst>
              <a:ext uri="{FF2B5EF4-FFF2-40B4-BE49-F238E27FC236}">
                <a16:creationId xmlns:a16="http://schemas.microsoft.com/office/drawing/2014/main" id="{0519A445-0D53-434E-8C81-3E70D0137B1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0883" b="4119"/>
          <a:stretch/>
        </p:blipFill>
        <p:spPr>
          <a:xfrm>
            <a:off x="2204169" y="4363109"/>
            <a:ext cx="742315" cy="486073"/>
          </a:xfrm>
          <a:prstGeom prst="rect">
            <a:avLst/>
          </a:prstGeom>
        </p:spPr>
      </p:pic>
      <p:pic>
        <p:nvPicPr>
          <p:cNvPr id="25" name="Picture 24">
            <a:extLst>
              <a:ext uri="{FF2B5EF4-FFF2-40B4-BE49-F238E27FC236}">
                <a16:creationId xmlns:a16="http://schemas.microsoft.com/office/drawing/2014/main" id="{A5A42087-DE79-4306-85BC-6875E8A534F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2873" y="4420097"/>
            <a:ext cx="451962" cy="399070"/>
          </a:xfrm>
          <a:prstGeom prst="rect">
            <a:avLst/>
          </a:prstGeom>
        </p:spPr>
      </p:pic>
      <p:pic>
        <p:nvPicPr>
          <p:cNvPr id="27" name="Picture 26">
            <a:extLst>
              <a:ext uri="{FF2B5EF4-FFF2-40B4-BE49-F238E27FC236}">
                <a16:creationId xmlns:a16="http://schemas.microsoft.com/office/drawing/2014/main" id="{2CD8FC07-CA69-40BD-8BF1-6DEEE470AF7E}"/>
              </a:ext>
            </a:extLst>
          </p:cNvPr>
          <p:cNvPicPr>
            <a:picLocks noChangeAspect="1"/>
          </p:cNvPicPr>
          <p:nvPr/>
        </p:nvPicPr>
        <p:blipFill rotWithShape="1">
          <a:blip r:embed="rId5"/>
          <a:srcRect l="15671" t="1801" r="20505" b="-2716"/>
          <a:stretch/>
        </p:blipFill>
        <p:spPr>
          <a:xfrm>
            <a:off x="2245603" y="4110031"/>
            <a:ext cx="702199" cy="287473"/>
          </a:xfrm>
          <a:prstGeom prst="rect">
            <a:avLst/>
          </a:prstGeom>
        </p:spPr>
      </p:pic>
      <p:pic>
        <p:nvPicPr>
          <p:cNvPr id="29" name="Picture 28">
            <a:extLst>
              <a:ext uri="{FF2B5EF4-FFF2-40B4-BE49-F238E27FC236}">
                <a16:creationId xmlns:a16="http://schemas.microsoft.com/office/drawing/2014/main" id="{E5812D25-269E-439B-96C8-3CF0AD9EEC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93431" y="3765547"/>
            <a:ext cx="583906" cy="286032"/>
          </a:xfrm>
          <a:prstGeom prst="rect">
            <a:avLst/>
          </a:prstGeom>
        </p:spPr>
      </p:pic>
      <p:pic>
        <p:nvPicPr>
          <p:cNvPr id="31" name="Picture 30" descr="A close up of a sign&#10;&#10;Description generated with very high confidence">
            <a:extLst>
              <a:ext uri="{FF2B5EF4-FFF2-40B4-BE49-F238E27FC236}">
                <a16:creationId xmlns:a16="http://schemas.microsoft.com/office/drawing/2014/main" id="{58BFFB89-2FC2-4C09-8EDE-B1119C8E9B5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0883" b="4119"/>
          <a:stretch/>
        </p:blipFill>
        <p:spPr>
          <a:xfrm>
            <a:off x="2210464" y="5168646"/>
            <a:ext cx="742315" cy="486073"/>
          </a:xfrm>
          <a:prstGeom prst="rect">
            <a:avLst/>
          </a:prstGeom>
        </p:spPr>
      </p:pic>
      <p:pic>
        <p:nvPicPr>
          <p:cNvPr id="33" name="Picture 32" descr="A close up of a sign&#10;&#10;Description generated with very high confidence">
            <a:extLst>
              <a:ext uri="{FF2B5EF4-FFF2-40B4-BE49-F238E27FC236}">
                <a16:creationId xmlns:a16="http://schemas.microsoft.com/office/drawing/2014/main" id="{5894FB5E-6FA3-4FF9-8923-6E1D6CB557B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0883" b="4119"/>
          <a:stretch/>
        </p:blipFill>
        <p:spPr>
          <a:xfrm>
            <a:off x="2210463" y="5539706"/>
            <a:ext cx="742315" cy="486073"/>
          </a:xfrm>
          <a:prstGeom prst="rect">
            <a:avLst/>
          </a:prstGeom>
        </p:spPr>
      </p:pic>
      <p:pic>
        <p:nvPicPr>
          <p:cNvPr id="34" name="Picture 33">
            <a:extLst>
              <a:ext uri="{FF2B5EF4-FFF2-40B4-BE49-F238E27FC236}">
                <a16:creationId xmlns:a16="http://schemas.microsoft.com/office/drawing/2014/main" id="{34C0E79B-A96A-4F57-BA0A-EB8677D2657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291570" y="3435703"/>
            <a:ext cx="583906" cy="286032"/>
          </a:xfrm>
          <a:prstGeom prst="rect">
            <a:avLst/>
          </a:prstGeom>
        </p:spPr>
      </p:pic>
      <p:pic>
        <p:nvPicPr>
          <p:cNvPr id="35" name="Picture 34">
            <a:extLst>
              <a:ext uri="{FF2B5EF4-FFF2-40B4-BE49-F238E27FC236}">
                <a16:creationId xmlns:a16="http://schemas.microsoft.com/office/drawing/2014/main" id="{985EA1C3-BE66-49C4-B0E9-664B0C806E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60883" b="4119"/>
          <a:stretch/>
        </p:blipFill>
        <p:spPr>
          <a:xfrm>
            <a:off x="2232923" y="4765675"/>
            <a:ext cx="742315" cy="486073"/>
          </a:xfrm>
          <a:prstGeom prst="rect">
            <a:avLst/>
          </a:prstGeom>
        </p:spPr>
      </p:pic>
    </p:spTree>
    <p:extLst>
      <p:ext uri="{BB962C8B-B14F-4D97-AF65-F5344CB8AC3E}">
        <p14:creationId xmlns:p14="http://schemas.microsoft.com/office/powerpoint/2010/main" val="7916047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DD9E53F-CDA7-40DD-A726-532CDA259100}"/>
              </a:ext>
            </a:extLst>
          </p:cNvPr>
          <p:cNvSpPr txBox="1"/>
          <p:nvPr/>
        </p:nvSpPr>
        <p:spPr>
          <a:xfrm>
            <a:off x="434196" y="1755463"/>
            <a:ext cx="5661804" cy="523220"/>
          </a:xfrm>
          <a:prstGeom prst="rect">
            <a:avLst/>
          </a:prstGeom>
          <a:noFill/>
        </p:spPr>
        <p:txBody>
          <a:bodyPr wrap="square" rtlCol="0">
            <a:spAutoFit/>
          </a:bodyPr>
          <a:lstStyle/>
          <a:p>
            <a:r>
              <a:rPr lang="en-US" sz="2800" b="1">
                <a:solidFill>
                  <a:srgbClr val="00B0F0"/>
                </a:solidFill>
                <a:latin typeface="Arial" panose="020B0604020202020204" pitchFamily="34" charset="0"/>
                <a:cs typeface="Arial" panose="020B0604020202020204" pitchFamily="34" charset="0"/>
              </a:rPr>
              <a:t>SOFTWARE REQUIREMENTS</a:t>
            </a:r>
          </a:p>
        </p:txBody>
      </p:sp>
      <p:pic>
        <p:nvPicPr>
          <p:cNvPr id="5" name="Picture 4">
            <a:extLst>
              <a:ext uri="{FF2B5EF4-FFF2-40B4-BE49-F238E27FC236}">
                <a16:creationId xmlns:a16="http://schemas.microsoft.com/office/drawing/2014/main" id="{C2F8EFD6-A8EA-40FE-BB9B-45309469BBF4}"/>
              </a:ext>
            </a:extLst>
          </p:cNvPr>
          <p:cNvPicPr>
            <a:picLocks noChangeAspect="1"/>
          </p:cNvPicPr>
          <p:nvPr/>
        </p:nvPicPr>
        <p:blipFill rotWithShape="1">
          <a:blip r:embed="rId2"/>
          <a:srcRect l="5198" t="5873" r="5198" b="18231"/>
          <a:stretch/>
        </p:blipFill>
        <p:spPr>
          <a:xfrm>
            <a:off x="6324602" y="3751402"/>
            <a:ext cx="2436488" cy="694798"/>
          </a:xfrm>
          <a:prstGeom prst="rect">
            <a:avLst/>
          </a:prstGeom>
        </p:spPr>
      </p:pic>
      <p:pic>
        <p:nvPicPr>
          <p:cNvPr id="6" name="Picture 5">
            <a:extLst>
              <a:ext uri="{FF2B5EF4-FFF2-40B4-BE49-F238E27FC236}">
                <a16:creationId xmlns:a16="http://schemas.microsoft.com/office/drawing/2014/main" id="{720B0F82-B044-49FC-A760-8FF7A8396D8F}"/>
              </a:ext>
            </a:extLst>
          </p:cNvPr>
          <p:cNvPicPr>
            <a:picLocks noChangeAspect="1"/>
          </p:cNvPicPr>
          <p:nvPr/>
        </p:nvPicPr>
        <p:blipFill rotWithShape="1">
          <a:blip r:embed="rId3"/>
          <a:srcRect l="8634" t="29768" r="8634" b="14967"/>
          <a:stretch/>
        </p:blipFill>
        <p:spPr>
          <a:xfrm>
            <a:off x="3557402" y="3751402"/>
            <a:ext cx="2436488" cy="694798"/>
          </a:xfrm>
          <a:prstGeom prst="rect">
            <a:avLst/>
          </a:prstGeom>
        </p:spPr>
      </p:pic>
      <p:sp>
        <p:nvSpPr>
          <p:cNvPr id="8" name="Content Placeholder 1">
            <a:extLst>
              <a:ext uri="{FF2B5EF4-FFF2-40B4-BE49-F238E27FC236}">
                <a16:creationId xmlns:a16="http://schemas.microsoft.com/office/drawing/2014/main" id="{E20B3609-B12D-4970-BB76-1BDD01E18994}"/>
              </a:ext>
            </a:extLst>
          </p:cNvPr>
          <p:cNvSpPr txBox="1">
            <a:spLocks/>
          </p:cNvSpPr>
          <p:nvPr/>
        </p:nvSpPr>
        <p:spPr>
          <a:xfrm>
            <a:off x="434196" y="2601085"/>
            <a:ext cx="10515600" cy="82791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GB" sz="2400">
                <a:latin typeface="Arial" panose="020B0604020202020204" pitchFamily="34" charset="0"/>
                <a:cs typeface="Arial" panose="020B0604020202020204" pitchFamily="34" charset="0"/>
              </a:rPr>
              <a:t>It is recommended that to get the most out the weekend that you have the following software on your laptops:</a:t>
            </a:r>
          </a:p>
        </p:txBody>
      </p:sp>
    </p:spTree>
    <p:extLst>
      <p:ext uri="{BB962C8B-B14F-4D97-AF65-F5344CB8AC3E}">
        <p14:creationId xmlns:p14="http://schemas.microsoft.com/office/powerpoint/2010/main" val="15515076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8333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D8480C"/>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91174" y="515815"/>
            <a:ext cx="10515600" cy="1022106"/>
          </a:xfrm>
        </p:spPr>
        <p:txBody>
          <a:bodyPr/>
          <a:lstStyle/>
          <a:p>
            <a:r>
              <a:rPr lang="en-GB" b="1">
                <a:solidFill>
                  <a:schemeClr val="bg1"/>
                </a:solidFill>
                <a:latin typeface="+mn-lt"/>
              </a:rPr>
              <a:t>Fire Alarm Alert</a:t>
            </a:r>
          </a:p>
        </p:txBody>
      </p:sp>
      <p:sp>
        <p:nvSpPr>
          <p:cNvPr id="3" name="Text Placeholder 2"/>
          <p:cNvSpPr>
            <a:spLocks noGrp="1"/>
          </p:cNvSpPr>
          <p:nvPr>
            <p:ph type="body" idx="1"/>
          </p:nvPr>
        </p:nvSpPr>
        <p:spPr>
          <a:xfrm>
            <a:off x="1089758" y="1928324"/>
            <a:ext cx="10515600" cy="4214568"/>
          </a:xfrm>
        </p:spPr>
        <p:txBody>
          <a:bodyPr>
            <a:noAutofit/>
          </a:bodyPr>
          <a:lstStyle/>
          <a:p>
            <a:pPr>
              <a:lnSpc>
                <a:spcPct val="100000"/>
              </a:lnSpc>
              <a:spcBef>
                <a:spcPts val="0"/>
              </a:spcBef>
            </a:pPr>
            <a:r>
              <a:rPr lang="en-GB" sz="2000">
                <a:solidFill>
                  <a:schemeClr val="bg1"/>
                </a:solidFill>
                <a:latin typeface="Arial" panose="020B0604020202020204" pitchFamily="34" charset="0"/>
                <a:cs typeface="Arial" panose="020B0604020202020204" pitchFamily="34" charset="0"/>
              </a:rPr>
              <a:t>On activation of the fire alarm, evacuate upon hearing alarm:</a:t>
            </a:r>
          </a:p>
          <a:p>
            <a:pPr>
              <a:lnSpc>
                <a:spcPct val="100000"/>
              </a:lnSpc>
              <a:spcBef>
                <a:spcPts val="0"/>
              </a:spcBef>
            </a:pPr>
            <a:endParaRPr lang="en-GB" sz="2000">
              <a:solidFill>
                <a:schemeClr val="bg1"/>
              </a:solidFill>
              <a:latin typeface="Arial" panose="020B0604020202020204" pitchFamily="34" charset="0"/>
              <a:cs typeface="Arial" panose="020B0604020202020204" pitchFamily="34" charset="0"/>
            </a:endParaRPr>
          </a:p>
          <a:p>
            <a:pPr marL="273120" indent="-273120">
              <a:lnSpc>
                <a:spcPct val="100000"/>
              </a:lnSpc>
              <a:spcBef>
                <a:spcPts val="0"/>
              </a:spcBef>
              <a:spcAft>
                <a:spcPts val="1434"/>
              </a:spcAft>
              <a:buFont typeface="Arial" panose="020B0604020202020204" pitchFamily="34" charset="0"/>
              <a:buChar char="•"/>
            </a:pPr>
            <a:r>
              <a:rPr lang="en-GB" sz="2000">
                <a:solidFill>
                  <a:schemeClr val="bg1"/>
                </a:solidFill>
                <a:latin typeface="Arial" panose="020B0604020202020204" pitchFamily="34" charset="0"/>
                <a:cs typeface="Arial" panose="020B0604020202020204" pitchFamily="34" charset="0"/>
              </a:rPr>
              <a:t>Leave the building as quickly and calmly as possible via the nearest fire exit (2 exits via building reception or courtyard side gate). </a:t>
            </a:r>
          </a:p>
          <a:p>
            <a:pPr marL="273120" indent="-273120">
              <a:lnSpc>
                <a:spcPct val="100000"/>
              </a:lnSpc>
              <a:spcBef>
                <a:spcPts val="0"/>
              </a:spcBef>
              <a:spcAft>
                <a:spcPts val="1434"/>
              </a:spcAft>
              <a:buFont typeface="Arial" panose="020B0604020202020204" pitchFamily="34" charset="0"/>
              <a:buChar char="•"/>
            </a:pPr>
            <a:r>
              <a:rPr lang="en-GB" sz="2000">
                <a:solidFill>
                  <a:schemeClr val="bg1"/>
                </a:solidFill>
                <a:latin typeface="Arial" panose="020B0604020202020204" pitchFamily="34" charset="0"/>
                <a:cs typeface="Arial" panose="020B0604020202020204" pitchFamily="34" charset="0"/>
              </a:rPr>
              <a:t>Do not stop to collect personal belongings. </a:t>
            </a:r>
          </a:p>
          <a:p>
            <a:pPr marL="273120" indent="-273120">
              <a:lnSpc>
                <a:spcPct val="100000"/>
              </a:lnSpc>
              <a:spcBef>
                <a:spcPts val="0"/>
              </a:spcBef>
              <a:spcAft>
                <a:spcPts val="1434"/>
              </a:spcAft>
              <a:buFont typeface="Arial" panose="020B0604020202020204" pitchFamily="34" charset="0"/>
              <a:buChar char="•"/>
            </a:pPr>
            <a:r>
              <a:rPr lang="en-GB" sz="2000">
                <a:solidFill>
                  <a:schemeClr val="bg1"/>
                </a:solidFill>
                <a:latin typeface="Arial" panose="020B0604020202020204" pitchFamily="34" charset="0"/>
                <a:cs typeface="Arial" panose="020B0604020202020204" pitchFamily="34" charset="0"/>
              </a:rPr>
              <a:t>Proceed immediately to the fire assembly point on Paul street.</a:t>
            </a:r>
          </a:p>
          <a:p>
            <a:pPr marL="273120" indent="-273120">
              <a:lnSpc>
                <a:spcPct val="100000"/>
              </a:lnSpc>
              <a:spcBef>
                <a:spcPts val="0"/>
              </a:spcBef>
              <a:spcAft>
                <a:spcPts val="1434"/>
              </a:spcAft>
              <a:buFont typeface="Arial" panose="020B0604020202020204" pitchFamily="34" charset="0"/>
              <a:buChar char="•"/>
            </a:pPr>
            <a:r>
              <a:rPr lang="en-GB" sz="2000">
                <a:solidFill>
                  <a:schemeClr val="bg1"/>
                </a:solidFill>
                <a:latin typeface="Arial" panose="020B0604020202020204" pitchFamily="34" charset="0"/>
                <a:cs typeface="Arial" panose="020B0604020202020204" pitchFamily="34" charset="0"/>
              </a:rPr>
              <a:t>Follow any instructions given to you by the Event Support staff, Reception team, Fire Marshals, or members of Security.</a:t>
            </a:r>
          </a:p>
          <a:p>
            <a:pPr marL="273120" indent="-273120">
              <a:lnSpc>
                <a:spcPct val="100000"/>
              </a:lnSpc>
              <a:spcBef>
                <a:spcPts val="0"/>
              </a:spcBef>
              <a:spcAft>
                <a:spcPts val="1434"/>
              </a:spcAft>
              <a:buFont typeface="Arial" panose="020B0604020202020204" pitchFamily="34" charset="0"/>
              <a:buChar char="•"/>
            </a:pPr>
            <a:r>
              <a:rPr lang="en-GB" sz="2000">
                <a:solidFill>
                  <a:schemeClr val="bg1"/>
                </a:solidFill>
                <a:latin typeface="Arial" panose="020B0604020202020204" pitchFamily="34" charset="0"/>
                <a:cs typeface="Arial" panose="020B0604020202020204" pitchFamily="34" charset="0"/>
              </a:rPr>
              <a:t>Only re-enter the building when told it is safe to do so.</a:t>
            </a:r>
          </a:p>
          <a:p>
            <a:endParaRPr lang="en-GB" sz="2000"/>
          </a:p>
        </p:txBody>
      </p:sp>
    </p:spTree>
    <p:extLst>
      <p:ext uri="{BB962C8B-B14F-4D97-AF65-F5344CB8AC3E}">
        <p14:creationId xmlns:p14="http://schemas.microsoft.com/office/powerpoint/2010/main" val="1904495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BB64731-8417-4B4D-8DF5-30CF248E832A}"/>
              </a:ext>
            </a:extLst>
          </p:cNvPr>
          <p:cNvSpPr txBox="1"/>
          <p:nvPr/>
        </p:nvSpPr>
        <p:spPr>
          <a:xfrm>
            <a:off x="2720196" y="2932981"/>
            <a:ext cx="4928559" cy="646331"/>
          </a:xfrm>
          <a:prstGeom prst="rect">
            <a:avLst/>
          </a:prstGeom>
          <a:noFill/>
        </p:spPr>
        <p:txBody>
          <a:bodyPr wrap="square" rtlCol="0">
            <a:spAutoFit/>
          </a:bodyPr>
          <a:lstStyle/>
          <a:p>
            <a:r>
              <a:rPr lang="en-GB">
                <a:solidFill>
                  <a:srgbClr val="FF0000"/>
                </a:solidFill>
              </a:rPr>
              <a:t>Add here the emergency evac assembly area image</a:t>
            </a:r>
          </a:p>
        </p:txBody>
      </p:sp>
      <p:pic>
        <p:nvPicPr>
          <p:cNvPr id="8" name="Picture 7">
            <a:extLst>
              <a:ext uri="{FF2B5EF4-FFF2-40B4-BE49-F238E27FC236}">
                <a16:creationId xmlns:a16="http://schemas.microsoft.com/office/drawing/2014/main" id="{71BB8EC3-B02B-FC45-80B8-9128FB4D90D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0" y="13252"/>
            <a:ext cx="12179300" cy="6858000"/>
          </a:xfrm>
          <a:prstGeom prst="rect">
            <a:avLst/>
          </a:prstGeom>
        </p:spPr>
      </p:pic>
    </p:spTree>
    <p:extLst>
      <p:ext uri="{BB962C8B-B14F-4D97-AF65-F5344CB8AC3E}">
        <p14:creationId xmlns:p14="http://schemas.microsoft.com/office/powerpoint/2010/main" val="78349759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BCE16F0B8AE73E409B3295F85906CBA4" ma:contentTypeVersion="12" ma:contentTypeDescription="Create a new document." ma:contentTypeScope="" ma:versionID="0df84648fd515e6fef1a69460db0b7cc">
  <xsd:schema xmlns:xsd="http://www.w3.org/2001/XMLSchema" xmlns:xs="http://www.w3.org/2001/XMLSchema" xmlns:p="http://schemas.microsoft.com/office/2006/metadata/properties" xmlns:ns2="6959072d-3285-4a4d-b05c-6c49840fa83e" xmlns:ns3="cc149ce2-ca59-4713-bd06-558a71b9efc8" targetNamespace="http://schemas.microsoft.com/office/2006/metadata/properties" ma:root="true" ma:fieldsID="587da112d535f60a641660e4a1c11f42" ns2:_="" ns3:_="">
    <xsd:import namespace="6959072d-3285-4a4d-b05c-6c49840fa83e"/>
    <xsd:import namespace="cc149ce2-ca59-4713-bd06-558a71b9efc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3:SharedWithUsers" minOccurs="0"/>
                <xsd:element ref="ns3:SharedWithDetails" minOccurs="0"/>
                <xsd:element ref="ns2:MediaServiceLocation" minOccurs="0"/>
                <xsd:element ref="ns2:MediaServiceGenerationTime" minOccurs="0"/>
                <xsd:element ref="ns2:MediaServiceEventHashCode"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959072d-3285-4a4d-b05c-6c49840fa8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MediaServiceAutoTags" ma:internalName="MediaServiceAutoTags" ma:readOnly="true">
      <xsd:simpleType>
        <xsd:restriction base="dms:Text"/>
      </xsd:simpleType>
    </xsd:element>
    <xsd:element name="MediaServiceOCR" ma:index="11" nillable="true" ma:displayName="MediaServiceOCR"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c149ce2-ca59-4713-bd06-558a71b9efc8"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A30063A-0548-455B-B9EF-092D43FC1832}">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EA747D09-34AF-4899-9089-D8255BA48E9F}">
  <ds:schemaRefs>
    <ds:schemaRef ds:uri="6959072d-3285-4a4d-b05c-6c49840fa83e"/>
    <ds:schemaRef ds:uri="cc149ce2-ca59-4713-bd06-558a71b9efc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B1692ED3-3B87-4018-B3D4-CE7089728D3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Application>Microsoft Office PowerPoint</Application>
  <PresentationFormat>Widescreen</PresentationFormat>
  <Slides>52</Slides>
  <Notes>11</Notes>
  <HiddenSlides>0</HiddenSlides>
  <ScaleCrop>false</ScaleCrop>
  <HeadingPairs>
    <vt:vector size="4" baseType="variant">
      <vt:variant>
        <vt:lpstr>Theme</vt:lpstr>
      </vt:variant>
      <vt:variant>
        <vt:i4>3</vt:i4>
      </vt:variant>
      <vt:variant>
        <vt:lpstr>Slide Titles</vt:lpstr>
      </vt:variant>
      <vt:variant>
        <vt:i4>52</vt:i4>
      </vt:variant>
    </vt:vector>
  </HeadingPairs>
  <TitlesOfParts>
    <vt:vector size="55" baseType="lpstr">
      <vt:lpstr>office theme</vt:lpstr>
      <vt:lpstr>Custom Design</vt:lpstr>
      <vt:lpstr>1_Custom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Fire Alarm Alert</vt:lpstr>
      <vt:lpstr>PowerPoint Presentation</vt:lpstr>
      <vt:lpstr>First Aid / Incidents</vt:lpstr>
      <vt:lpstr>Smoking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CHALLENGE #1 Optimising Crane Usage  </vt:lpstr>
      <vt:lpstr>CHALLENGE #1</vt:lpstr>
      <vt:lpstr>CHALLENGE #2A 'Code Your Own' PPE Object Recognition Model   </vt:lpstr>
      <vt:lpstr>Problem Statement - We have a camera above turnstiles on site that record each worker as they enter the site. Can we build our own object recognition model in Tensorflow, PyTorch or similar, to this video to detect whether or not a worker is wearing the correct PPE equipment? Output - An object recognition model, built in Python or similar, to detect if workers are wearing correct PPE equipment, An output for each test video of the workers entering site with the model placing boxes around each item of PPE equipment and labelling it. Benefit - Improved health and safety – workers are more likely to be wearing correct equipment as they enter site if they know they are being checked automatically, Improved compliance – it is a legal requirement for worker to wear the correct equipment</vt:lpstr>
      <vt:lpstr>CHALLENGE #2B PPE Object Detection Application with Power Apps   </vt:lpstr>
      <vt:lpstr>Problem Statement - We have a camera above turnstiles on site that record each worker as they enter the site. Can we develop an application in Power Apps that uses the built in AI Builder to train an object recognition model? Output - An app in Power Apps that uses the built in AI builder. This app should be able to recognise PPE objects in an image, and send an alert if the correct equipment is not being used. Benefit - Improved health and safety – workers are more likely to be wearing correct equipment as they enter site if they know they are being checked automatically, Improved compliance – it is a legal requirement for worker to wear the correct equipment</vt:lpstr>
      <vt:lpstr>CHALLENGE #3 Specification Issue Detection   </vt:lpstr>
      <vt:lpstr>CHALLENGE #3 </vt:lpstr>
      <vt:lpstr>CHALLENGE #4 Natural Language Processing on Lessons Learned Data  </vt:lpstr>
      <vt:lpstr>CHALLENGE #4</vt:lpstr>
      <vt:lpstr>CHALLENGE #5 Voice Recognition Safety Observation App   </vt:lpstr>
      <vt:lpstr>CHALLENGE #5 </vt:lpstr>
      <vt:lpstr>CHALLENGE #6 Incident Dashboards for the Industry  </vt:lpstr>
      <vt:lpstr>CHALLENGE #6 </vt:lpstr>
      <vt:lpstr>CHALLENGE #7 Monte Carlo Risk Analysis </vt:lpstr>
      <vt:lpstr>CHALLENGE #7 </vt:lpstr>
      <vt:lpstr>CHALLENGE #8 Sentiment Analysis of Observations </vt:lpstr>
      <vt:lpstr>PowerPoint Presentation</vt:lpstr>
      <vt:lpstr>CHALLENGE #9 Early Warning Safety System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revision>1</cp:revision>
  <dcterms:created xsi:type="dcterms:W3CDTF">2013-07-15T20:26:40Z</dcterms:created>
  <dcterms:modified xsi:type="dcterms:W3CDTF">2020-03-02T17:41:55Z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0x010100BCE16F0B8AE73E409B3295F85906CBA4</vt:lpwstr>
  </property>
</Properties>
</file>